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</p:sldMasterIdLst>
  <p:notesMasterIdLst>
    <p:notesMasterId r:id="rId5"/>
  </p:notesMasterIdLst>
  <p:sldIdLst>
    <p:sldId id="285" r:id="rId4"/>
  </p:sldIdLst>
  <p:sldSz cx="9144000" cy="6858000" type="screen4x3"/>
  <p:notesSz cx="693578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53" autoAdjust="0"/>
    <p:restoredTop sz="94598" autoAdjust="0"/>
  </p:normalViewPr>
  <p:slideViewPr>
    <p:cSldViewPr snapToGrid="0">
      <p:cViewPr varScale="1">
        <p:scale>
          <a:sx n="85" d="100"/>
          <a:sy n="85" d="100"/>
        </p:scale>
        <p:origin x="-1709" y="-77"/>
      </p:cViewPr>
      <p:guideLst>
        <p:guide orient="horz" pos="432"/>
        <p:guide pos="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39FF0F-FE9E-4224-98A9-D1482C1A2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096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D2F9B9-96CE-4FAE-8F84-601B6B35A5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1c_revBlack_rgb_powerpoint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5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8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9" descr="ti_stk_2c_pos_rgb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30"/>
          <p:cNvSpPr txBox="1">
            <a:spLocks noChangeArrowheads="1"/>
          </p:cNvSpPr>
          <p:nvPr userDrawn="1"/>
        </p:nvSpPr>
        <p:spPr bwMode="auto">
          <a:xfrm>
            <a:off x="314325" y="6086475"/>
            <a:ext cx="21859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/>
              <a:t>TI Information – Selective Disclosure</a:t>
            </a:r>
          </a:p>
          <a:p>
            <a:pPr>
              <a:spcBef>
                <a:spcPct val="50000"/>
              </a:spcBef>
            </a:pPr>
            <a:endParaRPr lang="en-US" sz="9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80784-8BD1-4DAB-96F4-14336AADD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C1064-7812-4C0E-87BD-D1B7D55F2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D6334-17A9-404C-AABC-C601426E4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0FFA2-832A-42FD-9086-3F61BFED4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A3999-C89D-4E26-A624-4181A98E2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E6ED1-A304-43B7-B08E-6CF5B403D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89DA7-1536-4193-BFBB-6CBCE3E75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199BA-7B96-417E-B7C1-F6D3E3123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AFCDF-1FF9-4E88-9E04-353666BD0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2CB19-7AB8-475C-8536-05674CB11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BEEB6-10E9-4EFF-AB49-643C9A45E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A266F-9E57-4B09-8911-49B18DCDC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42D39-6BCB-4B97-A327-7DA94BF5E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E44EB-8B70-4F2E-9745-BAC9EAFE4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1B60-376D-45D2-8750-056807D5B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2F395-D8C0-4DBD-890E-E7B969616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A4255-454C-4EC5-9D04-2DC07F3C7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73AE7-E291-4044-9349-3139C655B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34CF9-B567-4CE9-BBAF-C8C38A27C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B2BA4-125F-48EE-BD35-FE231F5ED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666A3-A741-40D3-A461-6E0AAFCA1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294F6-633A-4E62-875B-7CBF2C3AE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B9A59-6CCE-4E75-B2E0-9B15BFAB0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EA498-1D23-4411-A855-2FC5DC582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DF1F6-DB88-4839-9703-32CB998F4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8CAC6-FEDF-4DBD-A9AB-F1CD629E8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28B7A-4C80-4317-9968-64F202F4E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D8779-F8F4-4D04-9144-4E8531EC3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57190-C4BF-4BAD-A1F5-7A70338D6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1BE5C-55E1-470A-B141-69DF59A85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470BC-0256-4B63-8D88-8BB17837F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978B6-8E78-489F-A355-8DB82CFD0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AD7AD-EBE9-4EFE-8FE9-9C13061A7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78538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EAD5746F-9FCE-46CC-9F24-A62A4FF27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9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30" descr="ti_stk_2c_pos_rgb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1"/>
          <p:cNvSpPr txBox="1">
            <a:spLocks noChangeArrowheads="1"/>
          </p:cNvSpPr>
          <p:nvPr userDrawn="1"/>
        </p:nvSpPr>
        <p:spPr bwMode="auto">
          <a:xfrm>
            <a:off x="333375" y="6105525"/>
            <a:ext cx="2533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/>
              <a:t>TI Information – Selective Disclosure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ct val="6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9" descr="1c_revBlack_rgb_powerpoin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40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351EB49C-8DB7-419C-B598-5FC1F5AE9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26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Text Box 30"/>
          <p:cNvSpPr txBox="1">
            <a:spLocks noChangeArrowheads="1"/>
          </p:cNvSpPr>
          <p:nvPr userDrawn="1"/>
        </p:nvSpPr>
        <p:spPr bwMode="auto">
          <a:xfrm>
            <a:off x="361950" y="6096000"/>
            <a:ext cx="4229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/>
              <a:t>TI Information – Selective Disclosure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algn="l" rtl="0" eaLnBrk="0" fontAlgn="base" hangingPunct="0">
        <a:lnSpc>
          <a:spcPct val="85000"/>
        </a:lnSpc>
        <a:spcBef>
          <a:spcPct val="6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41313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68897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9683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131603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17732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2304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26876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1448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7CFFA949-B309-4EEB-A8C8-06866A9A1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17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078" name="Picture 19" descr="1c_revBlack_rgb_powerpoin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20"/>
          <p:cNvSpPr txBox="1">
            <a:spLocks noChangeArrowheads="1"/>
          </p:cNvSpPr>
          <p:nvPr userDrawn="1"/>
        </p:nvSpPr>
        <p:spPr bwMode="auto">
          <a:xfrm>
            <a:off x="304800" y="6124575"/>
            <a:ext cx="34194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/>
              <a:t>TI Information – Selective Disclosure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algn="l" rtl="0" eaLnBrk="0" fontAlgn="base" hangingPunct="0">
        <a:lnSpc>
          <a:spcPct val="85000"/>
        </a:lnSpc>
        <a:spcBef>
          <a:spcPct val="6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41313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68897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9683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131603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17732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2304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26876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1448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F8AE429-670A-444F-A0A3-912E01FDCC6A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4008" y="182881"/>
            <a:ext cx="9034272" cy="830997"/>
          </a:xfrm>
          <a:prstGeom prst="rect">
            <a:avLst/>
          </a:prstGeom>
          <a:noFill/>
          <a:ln w="15875">
            <a:solidFill>
              <a:srgbClr val="170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1700C0"/>
                </a:solidFill>
              </a:rPr>
              <a:t>What else happens when input common mode voltage is:</a:t>
            </a:r>
          </a:p>
          <a:p>
            <a:pPr algn="ctr"/>
            <a:r>
              <a:rPr lang="en-US" sz="2400" b="1" dirty="0" smtClean="0">
                <a:solidFill>
                  <a:srgbClr val="1700C0"/>
                </a:solidFill>
              </a:rPr>
              <a:t>(V+)-1.3V &lt; Vcm &lt; (V+) + 0.1V ?????</a:t>
            </a:r>
            <a:endParaRPr lang="en-US" sz="2400" b="1" dirty="0">
              <a:solidFill>
                <a:srgbClr val="170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" y="2038350"/>
            <a:ext cx="76835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0250" y="1691430"/>
            <a:ext cx="231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OPA376 Datasheet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AAAAAA"/>
      </a:dk1>
      <a:lt1>
        <a:srgbClr val="FFFFFF"/>
      </a:lt1>
      <a:dk2>
        <a:srgbClr val="000000"/>
      </a:dk2>
      <a:lt2>
        <a:srgbClr val="FFFFFF"/>
      </a:lt2>
      <a:accent1>
        <a:srgbClr val="AAAAAA"/>
      </a:accent1>
      <a:accent2>
        <a:srgbClr val="FFFFFF"/>
      </a:accent2>
      <a:accent3>
        <a:srgbClr val="AAAAAA"/>
      </a:accent3>
      <a:accent4>
        <a:srgbClr val="DADADA"/>
      </a:accent4>
      <a:accent5>
        <a:srgbClr val="D2D2D2"/>
      </a:accent5>
      <a:accent6>
        <a:srgbClr val="E7E7E7"/>
      </a:accent6>
      <a:hlink>
        <a:srgbClr val="AAAAAA"/>
      </a:hlink>
      <a:folHlink>
        <a:srgbClr val="FF00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AAAAAA"/>
      </a:lt1>
      <a:dk2>
        <a:srgbClr val="FFFFFF"/>
      </a:dk2>
      <a:lt2>
        <a:srgbClr val="808080"/>
      </a:lt2>
      <a:accent1>
        <a:srgbClr val="000000"/>
      </a:accent1>
      <a:accent2>
        <a:srgbClr val="AAAAAA"/>
      </a:accent2>
      <a:accent3>
        <a:srgbClr val="D2D2D2"/>
      </a:accent3>
      <a:accent4>
        <a:srgbClr val="000000"/>
      </a:accent4>
      <a:accent5>
        <a:srgbClr val="AAAAAA"/>
      </a:accent5>
      <a:accent6>
        <a:srgbClr val="9A9A9A"/>
      </a:accent6>
      <a:hlink>
        <a:srgbClr val="FF0000"/>
      </a:hlink>
      <a:folHlink>
        <a:srgbClr val="FFFFFF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AAAAAA"/>
        </a:lt1>
        <a:dk2>
          <a:srgbClr val="FFFFFF"/>
        </a:dk2>
        <a:lt2>
          <a:srgbClr val="80808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000000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inalPowerpoint 4">
    <a:dk1>
      <a:srgbClr val="000000"/>
    </a:dk1>
    <a:lt1>
      <a:srgbClr val="FF0000"/>
    </a:lt1>
    <a:dk2>
      <a:srgbClr val="FFFFFF"/>
    </a:dk2>
    <a:lt2>
      <a:srgbClr val="000000"/>
    </a:lt2>
    <a:accent1>
      <a:srgbClr val="AAAAAA"/>
    </a:accent1>
    <a:accent2>
      <a:srgbClr val="FFFFFF"/>
    </a:accent2>
    <a:accent3>
      <a:srgbClr val="FFAAAA"/>
    </a:accent3>
    <a:accent4>
      <a:srgbClr val="000000"/>
    </a:accent4>
    <a:accent5>
      <a:srgbClr val="D2D2D2"/>
    </a:accent5>
    <a:accent6>
      <a:srgbClr val="E7E7E7"/>
    </a:accent6>
    <a:hlink>
      <a:srgbClr val="000000"/>
    </a:hlink>
    <a:folHlink>
      <a:srgbClr val="AAAAA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</Template>
  <TotalTime>1572</TotalTime>
  <Words>27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FinalPowerpoint</vt:lpstr>
      <vt:lpstr>Custom Design</vt:lpstr>
      <vt:lpstr>1_Custom Design</vt:lpstr>
      <vt:lpstr>PowerPoint Presentation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Caldwell, John</dc:creator>
  <cp:lastModifiedBy>Leon, Errol</cp:lastModifiedBy>
  <cp:revision>150</cp:revision>
  <dcterms:created xsi:type="dcterms:W3CDTF">2007-12-19T20:51:45Z</dcterms:created>
  <dcterms:modified xsi:type="dcterms:W3CDTF">2016-11-16T21:20:43Z</dcterms:modified>
</cp:coreProperties>
</file>