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8" r:id="rId5"/>
    <p:sldId id="386" r:id="rId6"/>
    <p:sldId id="389" r:id="rId7"/>
    <p:sldId id="393" r:id="rId8"/>
    <p:sldId id="390" r:id="rId9"/>
    <p:sldId id="391" r:id="rId10"/>
    <p:sldId id="394" r:id="rId11"/>
    <p:sldId id="396" r:id="rId12"/>
    <p:sldId id="395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7788"/>
    <a:srgbClr val="AAAAAA"/>
    <a:srgbClr val="DE0000"/>
    <a:srgbClr val="DE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9" autoAdjust="0"/>
    <p:restoredTop sz="86313" autoAdjust="0"/>
  </p:normalViewPr>
  <p:slideViewPr>
    <p:cSldViewPr snapToGrid="0">
      <p:cViewPr varScale="1">
        <p:scale>
          <a:sx n="97" d="100"/>
          <a:sy n="97" d="100"/>
        </p:scale>
        <p:origin x="-490" y="-77"/>
      </p:cViewPr>
      <p:guideLst>
        <p:guide orient="horz" pos="1620"/>
        <p:guide pos="287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3413" y="-11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://www.yamaha-motor.com.ph/events/sz16adventurechallenge/css/images/home-button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" y="4721316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PGA309EVM-USB Pre-Cal Test </a:t>
            </a:r>
            <a:r>
              <a:rPr lang="en-US" dirty="0"/>
              <a:t>F</a:t>
            </a:r>
            <a:r>
              <a:rPr lang="en-US" dirty="0" smtClean="0"/>
              <a:t>ile and Sensor Emulation Test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</a:t>
            </a:r>
            <a:r>
              <a:rPr lang="en-US" dirty="0" smtClean="0"/>
              <a:t>ber 16,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Errol Leon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ECC4DEF-5888-4484-BAD5-734E2318D8E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8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7" y="1105054"/>
            <a:ext cx="4590035" cy="33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“50”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8" y="1236094"/>
            <a:ext cx="4344123" cy="31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“100”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58" y="860262"/>
            <a:ext cx="4710830" cy="34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“25” in the temperature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15200" y="3730733"/>
            <a:ext cx="909058" cy="130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45155" y="3365024"/>
            <a:ext cx="353103" cy="1967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5450" y="3781263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38" y="1280341"/>
            <a:ext cx="4214507" cy="31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“50”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8" y="1214222"/>
            <a:ext cx="4394221" cy="32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“100”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58" y="902015"/>
            <a:ext cx="4604785" cy="34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“85” in the temperature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15200" y="3730733"/>
            <a:ext cx="909058" cy="130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45155" y="3365024"/>
            <a:ext cx="353103" cy="1967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5450" y="3781263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7" y="1066739"/>
            <a:ext cx="4650835" cy="34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“50”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9" y="1069258"/>
            <a:ext cx="4673972" cy="34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“100” in the Load as %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45050" y="3669373"/>
            <a:ext cx="909058" cy="6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56615" y="3342413"/>
            <a:ext cx="353103" cy="98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910" y="3660297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EEPROM Data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EEPROM results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55" y="1191850"/>
            <a:ext cx="4644691" cy="33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Pre-Cal Loading File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79" y="1084486"/>
            <a:ext cx="491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Disconnect external sensors from the EVM.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453819"/>
            <a:ext cx="7225243" cy="296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 Pre-Cal File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79" y="927666"/>
            <a:ext cx="869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“Vout_4wire_4p096_diode_test_file.txt”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/>
              <a:t>Temp ADC and Pre Cal File menu should have the following settings.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28" y="1634568"/>
            <a:ext cx="1668609" cy="2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86" y="1634568"/>
            <a:ext cx="1805803" cy="2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95797"/>
              </p:ext>
            </p:extLst>
          </p:nvPr>
        </p:nvGraphicFramePr>
        <p:xfrm>
          <a:off x="815309" y="2569319"/>
          <a:ext cx="2455400" cy="55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6" imgW="3846240" imgH="863640" progId="Package">
                  <p:embed/>
                </p:oleObj>
              </mc:Choice>
              <mc:Fallback>
                <p:oleObj name="Packager Shell Object" showAsIcon="1" r:id="rId6" imgW="384624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09" y="2569319"/>
                        <a:ext cx="2455400" cy="55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Loading the Model File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158238"/>
            <a:ext cx="51283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“Select Pre Cal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“Vout_4wire_4p096_diode_test_file.txt”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“Select </a:t>
            </a:r>
            <a:r>
              <a:rPr lang="en-US" dirty="0" smtClean="0"/>
              <a:t>Sensor Emulation File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</a:t>
            </a:r>
            <a:r>
              <a:rPr lang="en-US" dirty="0" smtClean="0"/>
              <a:t>“nonlin2.csv”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box “Use Sensor Emulator”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Save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file as “</a:t>
            </a:r>
            <a:r>
              <a:rPr lang="en-US" dirty="0"/>
              <a:t>4wire_4p096_diode_test_file.txt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 window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98" y="1158236"/>
            <a:ext cx="3128115" cy="336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Loading the Model File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33" y="1255931"/>
            <a:ext cx="4010702" cy="2906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5575" y="1158238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“Select Model File Emulator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“4wire_4p096_diode_test_file.txt”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73640">
            <a:off x="4184525" y="1984478"/>
            <a:ext cx="569835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81013" y="1804569"/>
            <a:ext cx="662659" cy="180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4201" y="2084167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Calibratio</a:t>
            </a:r>
            <a:r>
              <a:rPr lang="en-US" sz="1600" kern="0" dirty="0" smtClean="0">
                <a:solidFill>
                  <a:srgbClr val="000000"/>
                </a:solidFill>
              </a:rPr>
              <a:t>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99" y="972022"/>
            <a:ext cx="4853647" cy="34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“Auto-continue”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“Start” to initiate </a:t>
            </a:r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048231" y="1917402"/>
            <a:ext cx="909058" cy="130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1120" y="1544320"/>
            <a:ext cx="477520" cy="256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5277" y="224904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Calibratio</a:t>
            </a:r>
            <a:r>
              <a:rPr lang="en-US" sz="1600" kern="0" dirty="0" smtClean="0">
                <a:solidFill>
                  <a:srgbClr val="000000"/>
                </a:solidFill>
              </a:rPr>
              <a:t>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calibration is completed, calibration info should have the following values.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81120" y="1544320"/>
            <a:ext cx="477520" cy="256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80" y="1021034"/>
            <a:ext cx="4815968" cy="34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10" y="1061883"/>
            <a:ext cx="4805006" cy="345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Calibratio</a:t>
            </a:r>
            <a:r>
              <a:rPr lang="en-US" sz="1600" kern="0" dirty="0" smtClean="0">
                <a:solidFill>
                  <a:srgbClr val="000000"/>
                </a:solidFill>
              </a:rPr>
              <a:t>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“Run Sensor Emulation”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039568" y="3140121"/>
            <a:ext cx="909058" cy="130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06395" y="2796302"/>
            <a:ext cx="477520" cy="256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07336" y="3412184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Click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94" y="860261"/>
            <a:ext cx="4691915" cy="34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Sensor Emulation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“-40” in the temperature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results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542447">
            <a:off x="3315200" y="3730733"/>
            <a:ext cx="909058" cy="130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45155" y="3365024"/>
            <a:ext cx="353103" cy="1967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5450" y="3781263"/>
            <a:ext cx="132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Value Here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3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DE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C1047A23455438B0BEC8C05DB04FA" ma:contentTypeVersion="5" ma:contentTypeDescription="Create a new document." ma:contentTypeScope="" ma:versionID="7674b74f5322c3e9b91e6a9484d03f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5030edf144722d677754e1616413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29E58-51C2-4B4A-8168-3A3FB2EC5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D9A922-CB2F-4F92-8F7F-B3463F94A60E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C2BEF5-DA8A-4A2C-8320-660AE8E6C7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15003</TotalTime>
  <Words>350</Words>
  <Application>Microsoft Office PowerPoint</Application>
  <PresentationFormat>On-screen Show (16:9)</PresentationFormat>
  <Paragraphs>132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FinalPowerpoint</vt:lpstr>
      <vt:lpstr>Package</vt:lpstr>
      <vt:lpstr>PGA309EVM-USB Pre-Cal Test File and Sensor Emulation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Leon, Errol</cp:lastModifiedBy>
  <cp:revision>816</cp:revision>
  <dcterms:created xsi:type="dcterms:W3CDTF">2007-12-19T20:51:45Z</dcterms:created>
  <dcterms:modified xsi:type="dcterms:W3CDTF">2016-11-18T00:03:43Z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0x0101008C9C1047A23455438B0BEC8C05DB04FA</vt:lpwstr>
  </property>
</Properties>
</file>