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8"/>
  </p:notesMasterIdLst>
  <p:handoutMasterIdLst>
    <p:handoutMasterId r:id="rId9"/>
  </p:handoutMasterIdLst>
  <p:sldIdLst>
    <p:sldId id="272" r:id="rId2"/>
    <p:sldId id="279" r:id="rId3"/>
    <p:sldId id="276" r:id="rId4"/>
    <p:sldId id="277" r:id="rId5"/>
    <p:sldId id="278" r:id="rId6"/>
    <p:sldId id="280" r:id="rId7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8" autoAdjust="0"/>
  </p:normalViewPr>
  <p:slideViewPr>
    <p:cSldViewPr snapToGrid="0">
      <p:cViewPr varScale="1">
        <p:scale>
          <a:sx n="150" d="100"/>
          <a:sy n="150" d="100"/>
        </p:scale>
        <p:origin x="456" y="114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BA23CF-AA30-4A18-B744-605C3E9DBF07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247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6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9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5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34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98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77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70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2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C70261-DCF8-4A97-9502-E8EEF2364CDE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37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AE41EAD-449E-4D62-A542-616AF9F6EA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Turn Test Pin ON </a:t>
            </a:r>
          </a:p>
          <a:p>
            <a:r>
              <a:rPr lang="en-US" dirty="0"/>
              <a:t>Change value, ‘Write All Reg’ to save value, ‘Read all Reg’ to see output change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A065-9139-244A-86CE-7E7BF673F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PGA309EVM GUI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7B5736C-021E-4EDA-A2F9-FF199D20DB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9D078-2BAC-4CC1-A047-E6EBD5DBA8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Q1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29D726B-DD7C-4906-8733-E0B07A7A84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We observe that if we change a value in the tab 'Block Diagram' of the GUI the value is overwritten after a 'Read all Reg' was performed. Please note that we already changed into the test mode. Why does it overwrite the value?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45386-6479-4CF8-8990-D048354B5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3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D6D5-0DA4-45F4-8057-B9517A751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Initial</a:t>
            </a:r>
            <a:r>
              <a:rPr lang="en-US" dirty="0"/>
              <a:t> &amp; </a:t>
            </a:r>
            <a:r>
              <a:rPr lang="en-US" dirty="0">
                <a:solidFill>
                  <a:schemeClr val="accent3"/>
                </a:solidFill>
              </a:rPr>
              <a:t>Pending</a:t>
            </a:r>
            <a:r>
              <a:rPr lang="en-US" dirty="0"/>
              <a:t> values (Test Pin 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A53A6-B0F0-44C9-8133-ABB9F47362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1C28CB0-F303-4011-94FA-EF0ADFECD9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1" y="1405640"/>
            <a:ext cx="4155030" cy="305770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3B8A075-31A2-4039-BD0A-C6E8853BB6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69" y="1405098"/>
            <a:ext cx="4148000" cy="3058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00BDE0-59B8-425B-8461-A506B805E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4" y="878338"/>
            <a:ext cx="4157663" cy="464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C56A9E-7155-49D4-A172-76A6D730D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865909"/>
            <a:ext cx="4157662" cy="4771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BA6B2B-CC2A-47E3-A012-82C522BE0FD9}"/>
              </a:ext>
            </a:extLst>
          </p:cNvPr>
          <p:cNvSpPr/>
          <p:nvPr/>
        </p:nvSpPr>
        <p:spPr>
          <a:xfrm>
            <a:off x="2235200" y="2647950"/>
            <a:ext cx="330200" cy="22225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8CDCD7-39A8-4DD5-95E2-4727D30F2827}"/>
              </a:ext>
            </a:extLst>
          </p:cNvPr>
          <p:cNvSpPr/>
          <p:nvPr/>
        </p:nvSpPr>
        <p:spPr>
          <a:xfrm>
            <a:off x="3460750" y="1231893"/>
            <a:ext cx="203200" cy="11112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CB1E7E-F586-45A8-AA15-369E531D16EB}"/>
              </a:ext>
            </a:extLst>
          </p:cNvPr>
          <p:cNvSpPr/>
          <p:nvPr/>
        </p:nvSpPr>
        <p:spPr>
          <a:xfrm>
            <a:off x="6544469" y="2647950"/>
            <a:ext cx="330200" cy="22225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2360B0-BC80-4BD1-A6F2-3D365EA0F154}"/>
              </a:ext>
            </a:extLst>
          </p:cNvPr>
          <p:cNvSpPr/>
          <p:nvPr/>
        </p:nvSpPr>
        <p:spPr>
          <a:xfrm>
            <a:off x="7797800" y="1231893"/>
            <a:ext cx="215900" cy="11112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5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3C7C2-D669-4A29-8E55-6607954B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Pending</a:t>
            </a:r>
            <a:r>
              <a:rPr lang="en-US" dirty="0"/>
              <a:t> values &amp; ‘Write All Reg’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DF9E2-26B6-4099-94E3-765CA4A658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DB41D47-B773-49EB-A8DD-F82AC1FE0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438" y="1409197"/>
            <a:ext cx="4157662" cy="30505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CC2F32-E9C9-4D7E-93C1-8A5D1DBA6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30" y="865909"/>
            <a:ext cx="4139077" cy="4771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E40CE-80D9-4FEE-8364-99467D18509F}"/>
              </a:ext>
            </a:extLst>
          </p:cNvPr>
          <p:cNvSpPr/>
          <p:nvPr/>
        </p:nvSpPr>
        <p:spPr>
          <a:xfrm>
            <a:off x="6544469" y="2647950"/>
            <a:ext cx="330200" cy="2222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2F2FC0-D802-409F-857E-5FCABF9B4912}"/>
              </a:ext>
            </a:extLst>
          </p:cNvPr>
          <p:cNvSpPr/>
          <p:nvPr/>
        </p:nvSpPr>
        <p:spPr>
          <a:xfrm>
            <a:off x="7797800" y="1231893"/>
            <a:ext cx="215900" cy="1111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9FC84FF1-C9B6-495F-8075-5D309A96A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49" y="1405640"/>
            <a:ext cx="4141915" cy="30577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0A6A5F-11D2-4F76-9EC3-3FBB7F830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9" y="878338"/>
            <a:ext cx="4062972" cy="4646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A7FD17-D84B-4F74-B08D-CC1D1B052A14}"/>
              </a:ext>
            </a:extLst>
          </p:cNvPr>
          <p:cNvSpPr/>
          <p:nvPr/>
        </p:nvSpPr>
        <p:spPr>
          <a:xfrm>
            <a:off x="2235200" y="2647950"/>
            <a:ext cx="330200" cy="22225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2DAA06-87E2-427A-80F5-CF3A9C50B327}"/>
              </a:ext>
            </a:extLst>
          </p:cNvPr>
          <p:cNvSpPr/>
          <p:nvPr/>
        </p:nvSpPr>
        <p:spPr>
          <a:xfrm>
            <a:off x="3460750" y="1231893"/>
            <a:ext cx="203200" cy="11112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8BD328-6F45-4C3F-8A7E-86A19A237DF5}"/>
              </a:ext>
            </a:extLst>
          </p:cNvPr>
          <p:cNvSpPr/>
          <p:nvPr/>
        </p:nvSpPr>
        <p:spPr>
          <a:xfrm>
            <a:off x="2368550" y="1960264"/>
            <a:ext cx="381000" cy="2114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BD5A85-4B29-42A5-ACA4-123FDA06B689}"/>
              </a:ext>
            </a:extLst>
          </p:cNvPr>
          <p:cNvSpPr txBox="1"/>
          <p:nvPr/>
        </p:nvSpPr>
        <p:spPr>
          <a:xfrm>
            <a:off x="3028950" y="516940"/>
            <a:ext cx="595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Bold</a:t>
            </a:r>
            <a:r>
              <a:rPr lang="en-US" dirty="0"/>
              <a:t> when pending          	Not bold when written</a:t>
            </a:r>
          </a:p>
        </p:txBody>
      </p:sp>
    </p:spTree>
    <p:extLst>
      <p:ext uri="{BB962C8B-B14F-4D97-AF65-F5344CB8AC3E}">
        <p14:creationId xmlns:p14="http://schemas.microsoft.com/office/powerpoint/2010/main" val="306833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3C7C2-D669-4A29-8E55-6607954B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‘Write All Reg’ &amp; </a:t>
            </a:r>
            <a:r>
              <a:rPr lang="en-US" dirty="0">
                <a:solidFill>
                  <a:schemeClr val="tx1"/>
                </a:solidFill>
              </a:rPr>
              <a:t>‘Read all Reg’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DF9E2-26B6-4099-94E3-765CA4A658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DB41D47-B773-49EB-A8DD-F82AC1FE0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0304" y="1406062"/>
            <a:ext cx="4143929" cy="3056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CC2F32-E9C9-4D7E-93C1-8A5D1DBA6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30" y="865909"/>
            <a:ext cx="4139077" cy="4771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E40CE-80D9-4FEE-8364-99467D18509F}"/>
              </a:ext>
            </a:extLst>
          </p:cNvPr>
          <p:cNvSpPr/>
          <p:nvPr/>
        </p:nvSpPr>
        <p:spPr>
          <a:xfrm>
            <a:off x="7909719" y="2647950"/>
            <a:ext cx="330200" cy="222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9FC84FF1-C9B6-495F-8075-5D309A96A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158" y="1410506"/>
            <a:ext cx="4154097" cy="3047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0A6A5F-11D2-4F76-9EC3-3FBB7F830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4" y="878338"/>
            <a:ext cx="4045101" cy="4646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A7FD17-D84B-4F74-B08D-CC1D1B052A14}"/>
              </a:ext>
            </a:extLst>
          </p:cNvPr>
          <p:cNvSpPr/>
          <p:nvPr/>
        </p:nvSpPr>
        <p:spPr>
          <a:xfrm>
            <a:off x="3619500" y="2647950"/>
            <a:ext cx="330200" cy="2222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4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8823-D052-41B4-A698-C322B25B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>
                <a:solidFill>
                  <a:schemeClr val="accent3"/>
                </a:solidFill>
              </a:rPr>
              <a:t>Pending</a:t>
            </a:r>
            <a:r>
              <a:rPr lang="en-US" dirty="0"/>
              <a:t> -&gt; </a:t>
            </a:r>
            <a:r>
              <a:rPr lang="en-US" dirty="0">
                <a:solidFill>
                  <a:schemeClr val="tx1"/>
                </a:solidFill>
              </a:rPr>
              <a:t>‘Read all Reg’</a:t>
            </a:r>
            <a:r>
              <a:rPr lang="en-US" dirty="0"/>
              <a:t>, value is overwritten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39918-9C8C-4FB4-84BF-472689AE6C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773F2D5-6D3A-43A2-A1DA-D9E87A6A4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49" y="1405640"/>
            <a:ext cx="4141915" cy="30577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D40159-1AEF-467C-9C85-0F2422A64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9" y="878338"/>
            <a:ext cx="4062972" cy="4646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DFCEE0-197B-4D46-A357-BC28BF5F6BE1}"/>
              </a:ext>
            </a:extLst>
          </p:cNvPr>
          <p:cNvSpPr/>
          <p:nvPr/>
        </p:nvSpPr>
        <p:spPr>
          <a:xfrm>
            <a:off x="2235200" y="2647950"/>
            <a:ext cx="330200" cy="22225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ABEE2A-2861-4A83-AC03-1A307D68DBB0}"/>
              </a:ext>
            </a:extLst>
          </p:cNvPr>
          <p:cNvSpPr/>
          <p:nvPr/>
        </p:nvSpPr>
        <p:spPr>
          <a:xfrm>
            <a:off x="3460750" y="1231893"/>
            <a:ext cx="203200" cy="11112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1210C206-60A9-4D63-BC6B-1352AF5F0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0304" y="1411651"/>
            <a:ext cx="4143929" cy="30456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FF5F8F-FFCB-4901-9887-D0FF2B3A48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24" y="865909"/>
            <a:ext cx="4034288" cy="4771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D11967-A991-4DAC-BA0E-C1ACC989A97A}"/>
              </a:ext>
            </a:extLst>
          </p:cNvPr>
          <p:cNvSpPr/>
          <p:nvPr/>
        </p:nvSpPr>
        <p:spPr>
          <a:xfrm>
            <a:off x="6544469" y="2647950"/>
            <a:ext cx="330200" cy="222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12824-1FE9-43E1-9099-3D331F228601}"/>
              </a:ext>
            </a:extLst>
          </p:cNvPr>
          <p:cNvSpPr/>
          <p:nvPr/>
        </p:nvSpPr>
        <p:spPr>
          <a:xfrm>
            <a:off x="7772400" y="1231893"/>
            <a:ext cx="215900" cy="111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65335"/>
      </p:ext>
    </p:extLst>
  </p:cSld>
  <p:clrMapOvr>
    <a:masterClrMapping/>
  </p:clrMapOvr>
</p:sld>
</file>

<file path=ppt/theme/theme1.xml><?xml version="1.0" encoding="utf-8"?>
<a:theme xmlns:a="http://schemas.openxmlformats.org/drawingml/2006/main" name="2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450184F-FECE-4F4E-9465-90FF95DEA0E4}" vid="{4EBE6972-D454-4FA8-9A2F-9FAFE2BB323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- No CIP marking</Template>
  <TotalTime>73</TotalTime>
  <Words>130</Words>
  <Application>Microsoft Office PowerPoint</Application>
  <PresentationFormat>On-screen Show (16:9)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2_FinalPowerpoint</vt:lpstr>
      <vt:lpstr>PGA309EVM GUI</vt:lpstr>
      <vt:lpstr>Q1</vt:lpstr>
      <vt:lpstr>Initial &amp; Pending values (Test Pin ON)</vt:lpstr>
      <vt:lpstr>Pending values &amp; ‘Write All Reg’</vt:lpstr>
      <vt:lpstr>‘Write All Reg’ &amp; ‘Read all Reg’</vt:lpstr>
      <vt:lpstr>If Pending -&gt; ‘Read all Reg’, value is overwritten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Gomez, Carolina</dc:creator>
  <cp:lastModifiedBy>Gomez, Carolina</cp:lastModifiedBy>
  <cp:revision>6</cp:revision>
  <dcterms:created xsi:type="dcterms:W3CDTF">2025-07-07T15:25:41Z</dcterms:created>
  <dcterms:modified xsi:type="dcterms:W3CDTF">2025-07-07T16:38:44Z</dcterms:modified>
</cp:coreProperties>
</file>