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33"/>
  </p:notesMasterIdLst>
  <p:handoutMasterIdLst>
    <p:handoutMasterId r:id="rId34"/>
  </p:handoutMasterIdLst>
  <p:sldIdLst>
    <p:sldId id="272" r:id="rId2"/>
    <p:sldId id="273" r:id="rId3"/>
    <p:sldId id="274" r:id="rId4"/>
    <p:sldId id="293" r:id="rId5"/>
    <p:sldId id="280" r:id="rId6"/>
    <p:sldId id="281" r:id="rId7"/>
    <p:sldId id="286" r:id="rId8"/>
    <p:sldId id="279" r:id="rId9"/>
    <p:sldId id="282" r:id="rId10"/>
    <p:sldId id="285" r:id="rId11"/>
    <p:sldId id="278" r:id="rId12"/>
    <p:sldId id="283" r:id="rId13"/>
    <p:sldId id="284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275" r:id="rId24"/>
    <p:sldId id="288" r:id="rId25"/>
    <p:sldId id="287" r:id="rId26"/>
    <p:sldId id="276" r:id="rId27"/>
    <p:sldId id="289" r:id="rId28"/>
    <p:sldId id="290" r:id="rId29"/>
    <p:sldId id="277" r:id="rId30"/>
    <p:sldId id="291" r:id="rId31"/>
    <p:sldId id="292" r:id="rId32"/>
  </p:sldIdLst>
  <p:sldSz cx="9144000" cy="5143500" type="screen16x9"/>
  <p:notesSz cx="9296400" cy="14770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285362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2666253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047146" algn="l" defTabSz="76179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7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652">
          <p15:clr>
            <a:srgbClr val="A4A3A4"/>
          </p15:clr>
        </p15:guide>
        <p15:guide id="2" pos="292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BCB"/>
    <a:srgbClr val="D2ECB6"/>
    <a:srgbClr val="F0C7FD"/>
    <a:srgbClr val="FF0000"/>
    <a:srgbClr val="AAAA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598" autoAdjust="0"/>
  </p:normalViewPr>
  <p:slideViewPr>
    <p:cSldViewPr snapToGrid="0">
      <p:cViewPr varScale="1">
        <p:scale>
          <a:sx n="135" d="100"/>
          <a:sy n="135" d="100"/>
        </p:scale>
        <p:origin x="144" y="660"/>
      </p:cViewPr>
      <p:guideLst>
        <p:guide orient="horz" pos="1620"/>
        <p:guide pos="287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-1512" y="-90"/>
      </p:cViewPr>
      <p:guideLst>
        <p:guide orient="horz" pos="4652"/>
        <p:guide pos="292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8D56EAE8-38CB-4EE5-8A34-F5F49B68F2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0079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6329" y="2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-274638" y="1108075"/>
            <a:ext cx="9845676" cy="55387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9854" y="7016308"/>
            <a:ext cx="7436693" cy="6645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4030071"/>
            <a:ext cx="4027944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>
              <a:defRPr sz="18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6329" y="14030071"/>
            <a:ext cx="4027943" cy="73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6205" tIns="68102" rIns="136205" bIns="68102" numCol="1" anchor="b" anchorCtr="0" compatLnSpc="1">
            <a:prstTxWarp prst="textNoShape">
              <a:avLst/>
            </a:prstTxWarp>
          </a:bodyPr>
          <a:lstStyle>
            <a:lvl1pPr algn="r">
              <a:defRPr sz="1800"/>
            </a:lvl1pPr>
          </a:lstStyle>
          <a:p>
            <a:pPr>
              <a:defRPr/>
            </a:pPr>
            <a:fld id="{BED2394B-E06C-4DC9-BCC2-551C3DED9A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035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089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6179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4268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2357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04467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362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253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146" algn="l" defTabSz="76179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3BA23CF-AA30-4A18-B744-605C3E9DBF07}" type="slidenum"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6687D7-76F0-8040-93B6-084C7529F854}"/>
              </a:ext>
            </a:extLst>
          </p:cNvPr>
          <p:cNvSpPr txBox="1"/>
          <p:nvPr userDrawn="1"/>
        </p:nvSpPr>
        <p:spPr>
          <a:xfrm>
            <a:off x="4705815" y="47801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0247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066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815B5F2-A5A7-1E49-BC30-BA3F7599617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3BA23CF-AA30-4A18-B744-605C3E9DBF0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84946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42900" y="1457331"/>
            <a:ext cx="8458200" cy="1102519"/>
          </a:xfrm>
        </p:spPr>
        <p:txBody>
          <a:bodyPr/>
          <a:lstStyle>
            <a:lvl1pPr>
              <a:defRPr sz="33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900" y="2774158"/>
            <a:ext cx="8458200" cy="1114425"/>
          </a:xfrm>
          <a:ln/>
        </p:spPr>
        <p:txBody>
          <a:bodyPr/>
          <a:lstStyle>
            <a:lvl1pPr marL="0" indent="0">
              <a:buFontTx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73F1F293-7B5B-6248-AEF0-BCB7B73543E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42100" y="4439927"/>
            <a:ext cx="2133600" cy="15478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BA23CF-AA30-4A18-B744-605C3E9DBF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5" descr="A picture containing drawing, cup&#10;&#10;Description automatically generated">
            <a:extLst>
              <a:ext uri="{FF2B5EF4-FFF2-40B4-BE49-F238E27FC236}">
                <a16:creationId xmlns:a16="http://schemas.microsoft.com/office/drawing/2014/main" id="{7CC34E39-7310-7442-846F-66689DD005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9868" y="4782676"/>
            <a:ext cx="1563597" cy="191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251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378" y="786357"/>
            <a:ext cx="8467725" cy="3709449"/>
          </a:xfrm>
        </p:spPr>
        <p:txBody>
          <a:bodyPr/>
          <a:lstStyle>
            <a:lvl1pPr>
              <a:spcBef>
                <a:spcPts val="667"/>
              </a:spcBef>
              <a:defRPr/>
            </a:lvl1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97888F-6AF7-4263-B69D-592D8C33BA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5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54343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3375" y="889398"/>
            <a:ext cx="4157663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889398"/>
            <a:ext cx="4157662" cy="3519488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548F6-AAA9-4A8D-A869-511B3DFE32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0988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7"/>
            <a:ext cx="4040188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895" indent="0">
              <a:buNone/>
              <a:defRPr sz="1700" b="1"/>
            </a:lvl2pPr>
            <a:lvl3pPr marL="761790" indent="0">
              <a:buNone/>
              <a:defRPr sz="1500" b="1"/>
            </a:lvl3pPr>
            <a:lvl4pPr marL="1142683" indent="0">
              <a:buNone/>
              <a:defRPr sz="1300" b="1"/>
            </a:lvl4pPr>
            <a:lvl5pPr marL="1523573" indent="0">
              <a:buNone/>
              <a:defRPr sz="1300" b="1"/>
            </a:lvl5pPr>
            <a:lvl6pPr marL="1904467" indent="0">
              <a:buNone/>
              <a:defRPr sz="1300" b="1"/>
            </a:lvl6pPr>
            <a:lvl7pPr marL="2285362" indent="0">
              <a:buNone/>
              <a:defRPr sz="1300" b="1"/>
            </a:lvl7pPr>
            <a:lvl8pPr marL="2666253" indent="0">
              <a:buNone/>
              <a:defRPr sz="1300" b="1"/>
            </a:lvl8pPr>
            <a:lvl9pPr marL="304714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7"/>
            <a:ext cx="4041775" cy="2963466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7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C35C9-3222-4444-B33E-8AB075BE83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3773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C52F08-588C-488E-A5AB-DF69250DE8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4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2370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8"/>
          </a:xfrm>
        </p:spPr>
        <p:txBody>
          <a:bodyPr anchor="b"/>
          <a:lstStyle>
            <a:lvl1pPr algn="l">
              <a:defRPr sz="27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Aft>
                <a:spcPct val="0"/>
              </a:spcAft>
              <a:defRPr lang="en-US" sz="17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rtl="0" eaLnBrk="0" fontAlgn="base" hangingPunct="0">
              <a:spcAft>
                <a:spcPct val="0"/>
              </a:spcAft>
              <a:defRPr lang="en-US" sz="15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rtl="0" eaLnBrk="0" fontAlgn="base" hangingPunct="0">
              <a:spcAft>
                <a:spcPct val="0"/>
              </a:spcAft>
              <a:defRPr lang="en-US" sz="1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8298"/>
          </a:xfrm>
        </p:spPr>
        <p:txBody>
          <a:bodyPr/>
          <a:lstStyle>
            <a:lvl1pPr marL="0" indent="0">
              <a:buNone/>
              <a:defRPr sz="1700"/>
            </a:lvl1pPr>
            <a:lvl2pPr marL="380895" indent="0">
              <a:buNone/>
              <a:defRPr sz="1000"/>
            </a:lvl2pPr>
            <a:lvl3pPr marL="761790" indent="0">
              <a:buNone/>
              <a:defRPr sz="800"/>
            </a:lvl3pPr>
            <a:lvl4pPr marL="1142683" indent="0">
              <a:buNone/>
              <a:defRPr sz="700"/>
            </a:lvl4pPr>
            <a:lvl5pPr marL="1523573" indent="0">
              <a:buNone/>
              <a:defRPr sz="700"/>
            </a:lvl5pPr>
            <a:lvl6pPr marL="1904467" indent="0">
              <a:buNone/>
              <a:defRPr sz="700"/>
            </a:lvl6pPr>
            <a:lvl7pPr marL="2285362" indent="0">
              <a:buNone/>
              <a:defRPr sz="700"/>
            </a:lvl7pPr>
            <a:lvl8pPr marL="2666253" indent="0">
              <a:buNone/>
              <a:defRPr sz="700"/>
            </a:lvl8pPr>
            <a:lvl9pPr marL="3047146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B97EEC-B5BC-42C5-B73F-31CC660D4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6" name="Picture 27" descr="ti_logo_powerpoint_1_line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29362" y="4782264"/>
            <a:ext cx="1562364" cy="193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726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1775" y="107163"/>
            <a:ext cx="8458200" cy="61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3378" y="794149"/>
            <a:ext cx="8467725" cy="370165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67503" y="4442792"/>
            <a:ext cx="2133600" cy="15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6179" tIns="38088" rIns="76179" bIns="38088" numCol="1" anchor="t" anchorCtr="0" compatLnSpc="1">
            <a:prstTxWarp prst="textNoShape">
              <a:avLst/>
            </a:prstTxWarp>
          </a:bodyPr>
          <a:lstStyle>
            <a:lvl1pPr algn="r">
              <a:defRPr sz="7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C70261-DCF8-4A97-9502-E8EEF2364CDE}" type="slidenum">
              <a:rPr kumimoji="0" lang="en-US" sz="7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7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2663C74-62AB-B64B-BCBB-0866ABE6E2D3}"/>
              </a:ext>
            </a:extLst>
          </p:cNvPr>
          <p:cNvCxnSpPr>
            <a:cxnSpLocks/>
          </p:cNvCxnSpPr>
          <p:nvPr userDrawn="1"/>
        </p:nvCxnSpPr>
        <p:spPr>
          <a:xfrm>
            <a:off x="0" y="4656947"/>
            <a:ext cx="89288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637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</p:sldLayoutIdLst>
  <p:hf hdr="0" ftr="0" dt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chemeClr val="tx2"/>
          </a:solidFill>
          <a:latin typeface="Arial" charset="0"/>
        </a:defRPr>
      </a:lvl5pPr>
      <a:lvl6pPr marL="380895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6pPr>
      <a:lvl7pPr marL="76179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7pPr>
      <a:lvl8pPr marL="114268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8pPr>
      <a:lvl9pPr marL="1523573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2700" b="1">
          <a:solidFill>
            <a:srgbClr val="FF0000"/>
          </a:solidFill>
          <a:latin typeface="Arial" charset="0"/>
        </a:defRPr>
      </a:lvl9pPr>
    </p:titleStyle>
    <p:bodyStyle>
      <a:lvl1pPr marL="189124" indent="-189124" algn="l" rtl="0" eaLnBrk="1" fontAlgn="base" hangingPunct="1">
        <a:spcBef>
          <a:spcPts val="667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78763" indent="-194416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2pPr>
      <a:lvl3pPr marL="711530" indent="-137548" algn="l" rtl="0" eaLnBrk="1" fontAlgn="base" hangingPunct="1">
        <a:spcBef>
          <a:spcPct val="15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001168" indent="-194416" algn="l" rtl="0" eaLnBrk="1" fontAlgn="base" hangingPunct="1">
        <a:spcBef>
          <a:spcPct val="5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240546" indent="-144163" algn="l" rtl="0" eaLnBrk="1" fontAlgn="base" hangingPunct="1">
        <a:spcBef>
          <a:spcPct val="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1621441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6pPr>
      <a:lvl7pPr marL="2002336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7pPr>
      <a:lvl8pPr marL="2383230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8pPr>
      <a:lvl9pPr marL="2764124" indent="-144163" algn="l" rtl="0" eaLnBrk="1" fontAlgn="base" hangingPunct="1">
        <a:spcBef>
          <a:spcPct val="0"/>
        </a:spcBef>
        <a:spcAft>
          <a:spcPct val="0"/>
        </a:spcAft>
        <a:buChar char="»"/>
        <a:defRPr sz="1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895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790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68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57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467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362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253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146" algn="l" defTabSz="76179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slide" Target="slide26.xml"/><Relationship Id="rId18" Type="http://schemas.openxmlformats.org/officeDocument/2006/relationships/slide" Target="slide31.xml"/><Relationship Id="rId3" Type="http://schemas.openxmlformats.org/officeDocument/2006/relationships/slide" Target="slide6.xml"/><Relationship Id="rId7" Type="http://schemas.openxmlformats.org/officeDocument/2006/relationships/slide" Target="slide11.xml"/><Relationship Id="rId12" Type="http://schemas.openxmlformats.org/officeDocument/2006/relationships/slide" Target="slide25.xml"/><Relationship Id="rId17" Type="http://schemas.openxmlformats.org/officeDocument/2006/relationships/slide" Target="slide30.xml"/><Relationship Id="rId2" Type="http://schemas.openxmlformats.org/officeDocument/2006/relationships/slide" Target="slide5.xml"/><Relationship Id="rId16" Type="http://schemas.openxmlformats.org/officeDocument/2006/relationships/slide" Target="slide29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0.xml"/><Relationship Id="rId11" Type="http://schemas.openxmlformats.org/officeDocument/2006/relationships/slide" Target="slide24.xml"/><Relationship Id="rId5" Type="http://schemas.openxmlformats.org/officeDocument/2006/relationships/slide" Target="slide8.xml"/><Relationship Id="rId15" Type="http://schemas.openxmlformats.org/officeDocument/2006/relationships/slide" Target="slide28.xml"/><Relationship Id="rId10" Type="http://schemas.openxmlformats.org/officeDocument/2006/relationships/slide" Target="slide23.xml"/><Relationship Id="rId4" Type="http://schemas.openxmlformats.org/officeDocument/2006/relationships/slide" Target="slide7.xml"/><Relationship Id="rId9" Type="http://schemas.openxmlformats.org/officeDocument/2006/relationships/slide" Target="slide13.xml"/><Relationship Id="rId14" Type="http://schemas.openxmlformats.org/officeDocument/2006/relationships/slide" Target="slide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5.xml"/><Relationship Id="rId7" Type="http://schemas.openxmlformats.org/officeDocument/2006/relationships/slide" Target="slide19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5.xml"/><Relationship Id="rId6" Type="http://schemas.openxmlformats.org/officeDocument/2006/relationships/slide" Target="slide18.xml"/><Relationship Id="rId5" Type="http://schemas.openxmlformats.org/officeDocument/2006/relationships/slide" Target="slide17.xml"/><Relationship Id="rId10" Type="http://schemas.openxmlformats.org/officeDocument/2006/relationships/slide" Target="slide22.xml"/><Relationship Id="rId4" Type="http://schemas.openxmlformats.org/officeDocument/2006/relationships/slide" Target="slide16.xml"/><Relationship Id="rId9" Type="http://schemas.openxmlformats.org/officeDocument/2006/relationships/slide" Target="slide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8A065-9139-244A-86CE-7E7BF673FC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PGA855 Single-ended AC performance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E82DED-767D-4547-AF13-5AC0A5F27D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across different input signals (frequency, voltage, and shape)</a:t>
            </a:r>
          </a:p>
        </p:txBody>
      </p:sp>
      <p:sp>
        <p:nvSpPr>
          <p:cNvPr id="5" name="Rectangle 24">
            <a:extLst>
              <a:ext uri="{FF2B5EF4-FFF2-40B4-BE49-F238E27FC236}">
                <a16:creationId xmlns:a16="http://schemas.microsoft.com/office/drawing/2014/main" id="{BF4BDD6C-DF5D-6045-B8B0-A93D8BE4129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xfrm>
            <a:off x="6667500" y="4448217"/>
            <a:ext cx="2133600" cy="154782"/>
          </a:xfrm>
        </p:spPr>
        <p:txBody>
          <a:bodyPr/>
          <a:lstStyle/>
          <a:p>
            <a:fld id="{07B5736C-021E-4EDA-A2F9-FF199D20DBAA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176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EAACF-C075-955C-BAC5-A14FE14F5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250k, Triangle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A8C1B84-E0CF-F26C-D6F6-A326A98123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99805" y="785813"/>
            <a:ext cx="6134864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5FF53-3D12-233E-EC43-E9ABC517A5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58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95DA7-AAF4-9667-AB7D-D6BE60BAE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1M, Sine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ED46053-2B53-B1EB-885C-818A411D41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95980" y="785813"/>
            <a:ext cx="6142514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FA4BB0-1A95-BCEA-AF3A-BCEDCD3A8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610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47812-39FE-25B6-4E06-7E092D48D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1M, Square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18DE1CE-040B-D543-E785-B01107FD7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58870" y="785813"/>
            <a:ext cx="6216735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E748B4-2571-A557-25F1-7A954015680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50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04FD-09F4-35A6-EA32-D69C72F54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1M, Triangle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E960BF1-43C0-4DB1-ADFB-3D6BC46EAB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93467" y="785813"/>
            <a:ext cx="6147540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80D0C-B2C5-DB36-F59A-60948123C7E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88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C0DD9-369A-10D6-C5A5-8947F9639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8V, 50k, Sine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5941CE3-389A-3DF8-7A3B-917393F417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96107" y="785813"/>
            <a:ext cx="6142260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640C63-F387-9AAB-A1F3-B0F5710FF5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5788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DDB01B0-5BAD-FF9E-7A48-E5887A3D38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57396" y="785813"/>
            <a:ext cx="6219683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A5E912-6C2F-CD20-B8E4-22C27065098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01F059F-03DF-5A8E-0C45-013B2C838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775" y="107950"/>
            <a:ext cx="8458200" cy="609600"/>
          </a:xfrm>
        </p:spPr>
        <p:txBody>
          <a:bodyPr/>
          <a:lstStyle/>
          <a:p>
            <a:r>
              <a:rPr lang="en-US" dirty="0"/>
              <a:t>8V, 50k, Square</a:t>
            </a:r>
          </a:p>
        </p:txBody>
      </p:sp>
    </p:spTree>
    <p:extLst>
      <p:ext uri="{BB962C8B-B14F-4D97-AF65-F5344CB8AC3E}">
        <p14:creationId xmlns:p14="http://schemas.microsoft.com/office/powerpoint/2010/main" val="29247964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5762-7D15-2645-27F0-67542D0DB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C4E733-C643-61B0-AB7E-D5F3289D6C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DCB9A3A-761D-077F-7CA4-2514C3BF2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775" y="107950"/>
            <a:ext cx="8458200" cy="609600"/>
          </a:xfrm>
        </p:spPr>
        <p:txBody>
          <a:bodyPr/>
          <a:lstStyle/>
          <a:p>
            <a:r>
              <a:rPr lang="en-US" dirty="0"/>
              <a:t>8V, 50k, Triangle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56D5E58-2ECC-8DFA-3DFE-4774FD0260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66469" y="785813"/>
            <a:ext cx="6201537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52467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9D774-BDCF-3322-4738-A35C092BD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28286-05FE-4A15-1B4D-FF9E97BBD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8V, 250k, Sine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848117-FDEC-DE59-D78A-181716034E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F3656E2-5F12-6A09-56F0-6C8770572E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80745" y="785813"/>
            <a:ext cx="6172984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87480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19F356-63E5-32F7-F865-315105F2C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D9E3C-2550-26CA-A5D8-CEB86CF6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8V, 250k, Square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FE25FE-0852-C3F1-BE3B-5820DED3BB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141A7D5-DF73-BE15-95DB-37F9B2F37D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6873" y="785813"/>
            <a:ext cx="6180729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7200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4BC5A-7879-53F7-46BE-42A1C9D5F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70DD8-53CB-2CD3-94FB-66F58F302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8V, 250k, Triangle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2A2EA1-2ADD-4505-B17A-BC78C914F8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E8FB385-908E-7D23-718B-71847874E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53499" y="785813"/>
            <a:ext cx="6227477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79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86646-F3C4-C9DB-31CE-8C915ECC6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PGA855 Configuration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4E40DB7-EB9D-E609-8675-77D85118C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681157" y="785813"/>
            <a:ext cx="5772161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8F066-F7D2-F121-F10C-9714C86B43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090A77-33D5-3549-206F-0E474DA6FD6B}"/>
              </a:ext>
            </a:extLst>
          </p:cNvPr>
          <p:cNvSpPr txBox="1"/>
          <p:nvPr/>
        </p:nvSpPr>
        <p:spPr>
          <a:xfrm>
            <a:off x="2570716" y="670977"/>
            <a:ext cx="793807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+12 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599750-6AD1-2194-09DB-468E4EF207DB}"/>
              </a:ext>
            </a:extLst>
          </p:cNvPr>
          <p:cNvSpPr txBox="1"/>
          <p:nvPr/>
        </p:nvSpPr>
        <p:spPr>
          <a:xfrm>
            <a:off x="2599570" y="4060398"/>
            <a:ext cx="736099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-12 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10A9810-3515-4745-5A06-C52C53511F79}"/>
              </a:ext>
            </a:extLst>
          </p:cNvPr>
          <p:cNvSpPr txBox="1"/>
          <p:nvPr/>
        </p:nvSpPr>
        <p:spPr>
          <a:xfrm>
            <a:off x="1323687" y="1247919"/>
            <a:ext cx="466794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4379DE-86B4-F0D0-09AE-827F4090A53C}"/>
              </a:ext>
            </a:extLst>
          </p:cNvPr>
          <p:cNvSpPr txBox="1"/>
          <p:nvPr/>
        </p:nvSpPr>
        <p:spPr>
          <a:xfrm>
            <a:off x="619249" y="3341584"/>
            <a:ext cx="1249060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VIN (CH2)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58D4DE-A5AA-00C4-B5BF-4957EF0200BD}"/>
              </a:ext>
            </a:extLst>
          </p:cNvPr>
          <p:cNvSpPr txBox="1"/>
          <p:nvPr/>
        </p:nvSpPr>
        <p:spPr>
          <a:xfrm>
            <a:off x="5730301" y="601147"/>
            <a:ext cx="530915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5 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BFCAA4C-1FFC-5635-2429-A9195DF246C1}"/>
              </a:ext>
            </a:extLst>
          </p:cNvPr>
          <p:cNvSpPr txBox="1"/>
          <p:nvPr/>
        </p:nvSpPr>
        <p:spPr>
          <a:xfrm>
            <a:off x="5762361" y="3988355"/>
            <a:ext cx="466794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0V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F40ACE-FB7F-13DF-EB90-5DA9E352C1FB}"/>
              </a:ext>
            </a:extLst>
          </p:cNvPr>
          <p:cNvSpPr txBox="1"/>
          <p:nvPr/>
        </p:nvSpPr>
        <p:spPr>
          <a:xfrm>
            <a:off x="4761606" y="4331058"/>
            <a:ext cx="723275" cy="36933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2.5 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BBD87C-80A7-2167-64D2-C0E4383B8242}"/>
              </a:ext>
            </a:extLst>
          </p:cNvPr>
          <p:cNvSpPr txBox="1"/>
          <p:nvPr/>
        </p:nvSpPr>
        <p:spPr>
          <a:xfrm>
            <a:off x="3632743" y="4357687"/>
            <a:ext cx="980848" cy="73866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/>
              <a:t>000</a:t>
            </a:r>
          </a:p>
          <a:p>
            <a:r>
              <a:rPr lang="en-US" sz="1400" dirty="0"/>
              <a:t>G = 0.125V/V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459223-A972-9348-9CD6-08D55340D90F}"/>
              </a:ext>
            </a:extLst>
          </p:cNvPr>
          <p:cNvSpPr txBox="1"/>
          <p:nvPr/>
        </p:nvSpPr>
        <p:spPr>
          <a:xfrm>
            <a:off x="6787094" y="2912687"/>
            <a:ext cx="1415837" cy="369332"/>
          </a:xfrm>
          <a:prstGeom prst="rect">
            <a:avLst/>
          </a:prstGeom>
          <a:solidFill>
            <a:srgbClr val="F0C7FD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OUT- (CH3)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664E9D-DD0A-6735-0180-2ACEB60DF8B9}"/>
              </a:ext>
            </a:extLst>
          </p:cNvPr>
          <p:cNvSpPr txBox="1"/>
          <p:nvPr/>
        </p:nvSpPr>
        <p:spPr>
          <a:xfrm>
            <a:off x="6787094" y="1762733"/>
            <a:ext cx="1486304" cy="369332"/>
          </a:xfrm>
          <a:prstGeom prst="rect">
            <a:avLst/>
          </a:prstGeom>
          <a:solidFill>
            <a:srgbClr val="D2ECB6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OUT+ (CH4)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3CB2E2-45A4-7107-C3B2-297ED60BBCFA}"/>
              </a:ext>
            </a:extLst>
          </p:cNvPr>
          <p:cNvSpPr txBox="1"/>
          <p:nvPr/>
        </p:nvSpPr>
        <p:spPr>
          <a:xfrm>
            <a:off x="7523258" y="2337710"/>
            <a:ext cx="13730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VO (MATH)</a:t>
            </a:r>
          </a:p>
        </p:txBody>
      </p:sp>
    </p:spTree>
    <p:extLst>
      <p:ext uri="{BB962C8B-B14F-4D97-AF65-F5344CB8AC3E}">
        <p14:creationId xmlns:p14="http://schemas.microsoft.com/office/powerpoint/2010/main" val="4267550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380FA-B10A-D4E1-E9DD-831CECCDC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ACB6D-4C79-6071-8A8E-5BBAC8780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8V, 1M, Sine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05257D-A0D5-859D-1704-8556FC03E5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255F9AC-2D10-B8B5-876E-91BA58874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6873" y="785813"/>
            <a:ext cx="6180729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22126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D4EBAF-CC1B-80E9-FFB9-5D369B9D4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55423-4D84-554E-B3A4-91CCBA33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8V, 1M, Square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AB3124-63E5-F7A0-B759-85EC6950B6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079470F-0E7D-8808-7E96-95B7B77089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92259" y="785813"/>
            <a:ext cx="6149957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75337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53B8F2-7632-B40E-F035-7287488B1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09D6C-F7AE-BB67-8D08-3C70F2E6E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8V, 1M, Triangle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3DDC96-3D0A-937F-4337-35C99EF992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8589BCE-7FFD-EFC6-2E6E-9DFF8152C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9446" y="785813"/>
            <a:ext cx="6175582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73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F920B-ADCB-9355-BF56-0180C3372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50k, Sine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1E0D9A4-0D0D-95BC-FEC6-F7FE587840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89722" y="785813"/>
            <a:ext cx="6155031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9A618-0090-6846-DF86-C227D91929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401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C7514-2BCE-CFE4-ACB0-222AA194E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50k, Square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C207EE5-7670-D1E4-52A9-119E0B9475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88331" y="785813"/>
            <a:ext cx="6157813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6D2312-6BEB-6325-EE2A-8669B2A2BFE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880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DADCA-D88C-FE83-F97B-2B9642A92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50k, Triangle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AE0DAFB-A72B-0645-0F6E-0881580281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8136" y="785813"/>
            <a:ext cx="6178202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8AC00-311F-C131-5FED-8E9C0C83AD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81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68443-469A-05AC-9CD6-7AF98E724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250k, Sine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56922F-6B7E-C477-C24C-73E9C85D3B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1717" y="785813"/>
            <a:ext cx="6191041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5402AE-1296-4116-683B-A605CF23062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016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43600-2FA1-81AB-702F-98B2D63CE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250k, Square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2E53240-0338-43FF-8DD3-66DB4B94E5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94784" y="785813"/>
            <a:ext cx="6144906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BF28DB-A351-D899-F896-5435E13C07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629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12AB2-94ED-3D43-558A-58BACAC1C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250k, Triangle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1D7DE00-94A6-3F44-A9E1-324C22F8A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0471" y="785813"/>
            <a:ext cx="6193532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ACF1C4-129D-9929-3F30-4DB9B9CE10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9564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417C3-FA3E-B18B-A97B-FF626A268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1M, Sine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11BA95F-0FEB-2ABF-7468-7AFC89BA5B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95980" y="785813"/>
            <a:ext cx="6142514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7D27C8-9C08-0551-078A-3FFA7F70E2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15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43BCC-342E-426F-543A-9E211EC3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Table (Gain of 0.125 V/V)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77DB767-5B25-F6DF-5705-57B17041E5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8542991"/>
              </p:ext>
            </p:extLst>
          </p:nvPr>
        </p:nvGraphicFramePr>
        <p:xfrm>
          <a:off x="333375" y="785813"/>
          <a:ext cx="8467725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545">
                  <a:extLst>
                    <a:ext uri="{9D8B030D-6E8A-4147-A177-3AD203B41FA5}">
                      <a16:colId xmlns:a16="http://schemas.microsoft.com/office/drawing/2014/main" val="3000113510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3318998435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2656825350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4198032944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26798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Input Voltage (Vpp)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 (Hz)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Sine </a:t>
                      </a:r>
                    </a:p>
                    <a:p>
                      <a:pPr algn="ctr"/>
                      <a:r>
                        <a:rPr lang="en-US" dirty="0"/>
                        <a:t>(Normal?)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Square (Normal?)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Triangle (Normal?)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39152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2" action="ppaction://hlinksldjump"/>
                        </a:rPr>
                        <a:t>Yes; 5V, 50k, Sine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3" action="ppaction://hlinksldjump"/>
                        </a:rPr>
                        <a:t>Yes; 5V, 50k, Square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4" action="ppaction://hlinksldjump"/>
                        </a:rPr>
                        <a:t>Yes; 5V, 50k, Triangle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670153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250k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5" action="ppaction://hlinksldjump"/>
                        </a:rPr>
                        <a:t>Yes; 5V, 250k, Sine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3" action="ppaction://hlinksldjump"/>
                        </a:rPr>
                        <a:t>Yes; 5V, 50k, Square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6" action="ppaction://hlinksldjump"/>
                        </a:rPr>
                        <a:t>Yes; 5V, 250k, Triangle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79578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7" action="ppaction://hlinksldjump"/>
                        </a:rPr>
                        <a:t>Yes; 5V, 1M, Sine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8" action="ppaction://hlinksldjump"/>
                        </a:rPr>
                        <a:t>No; 5V, 1M, Square</a:t>
                      </a:r>
                      <a:endParaRPr 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9" action="ppaction://hlinksldjump"/>
                        </a:rPr>
                        <a:t>Yes; 5V, 1M, Triangle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785950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0" action="ppaction://hlinksldjump"/>
                        </a:rPr>
                        <a:t>Yes; 10V, 50k, Sine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1" action="ppaction://hlinksldjump"/>
                        </a:rPr>
                        <a:t>Yes; 10V, 50k, Square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2" action="ppaction://hlinksldjump"/>
                        </a:rPr>
                        <a:t>Yes; 10V, 50k, Triangle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977931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250k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3" action="ppaction://hlinksldjump"/>
                        </a:rPr>
                        <a:t>Yes; 10V, 250k, Sine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4" action="ppaction://hlinksldjump"/>
                        </a:rPr>
                        <a:t>No; 10V, 250k, Square</a:t>
                      </a:r>
                      <a:endParaRPr 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5" action="ppaction://hlinksldjump"/>
                        </a:rPr>
                        <a:t>Yes; 10V, 250k, Triangle 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1744335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6" action="ppaction://hlinksldjump"/>
                        </a:rPr>
                        <a:t>No; 10V, 1M, Sine</a:t>
                      </a:r>
                      <a:endParaRPr 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7" action="ppaction://hlinksldjump"/>
                        </a:rPr>
                        <a:t>No; 10V, 1M, Square</a:t>
                      </a:r>
                      <a:endParaRPr 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18" action="ppaction://hlinksldjump"/>
                        </a:rPr>
                        <a:t>No; 10V, 1M, Triangle</a:t>
                      </a:r>
                      <a:endParaRPr 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2231362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F6C07-B2F6-6786-69D1-C36FA0538B8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251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3E948-B5CC-BFF5-9BA9-C6A39DAED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1M, Square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45A7841-65B3-2E84-0EAB-F1B2CEEFF0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65383" y="785813"/>
            <a:ext cx="6203709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211A0-5E72-E611-A7F2-D53571D07C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1920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6C53D-6231-2F16-240B-A7A9C7D99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10V, 1M, Triangle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8F42EA5-3293-8AD4-4A07-2FDF41E3C7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69168" y="785813"/>
            <a:ext cx="6196139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357A92-D343-1770-CB9A-FA3CA8CDD9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062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BCCAE-D9D7-30B6-E7AA-1F4CEAEE78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E30C5A-70A3-8E34-8352-E896E3A30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Table (Gain of 0.125 V/V)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E30B7ED-FB01-7B62-F4B6-62EDD12B06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278477"/>
              </p:ext>
            </p:extLst>
          </p:nvPr>
        </p:nvGraphicFramePr>
        <p:xfrm>
          <a:off x="333375" y="785813"/>
          <a:ext cx="846772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3545">
                  <a:extLst>
                    <a:ext uri="{9D8B030D-6E8A-4147-A177-3AD203B41FA5}">
                      <a16:colId xmlns:a16="http://schemas.microsoft.com/office/drawing/2014/main" val="3000113510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3318998435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2656825350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4198032944"/>
                    </a:ext>
                  </a:extLst>
                </a:gridCol>
                <a:gridCol w="1693545">
                  <a:extLst>
                    <a:ext uri="{9D8B030D-6E8A-4147-A177-3AD203B41FA5}">
                      <a16:colId xmlns:a16="http://schemas.microsoft.com/office/drawing/2014/main" val="26798699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Input Voltage (Vpp)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 (Hz)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Sine </a:t>
                      </a:r>
                    </a:p>
                    <a:p>
                      <a:pPr algn="ctr"/>
                      <a:r>
                        <a:rPr lang="en-US" dirty="0"/>
                        <a:t>(Normal?)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Square (Normal?)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7617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Triangle (Normal?)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391524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algn="ctr"/>
                      <a:r>
                        <a:rPr lang="en-US" dirty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50k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2" action="ppaction://hlinksldjump"/>
                        </a:rPr>
                        <a:t>Yes; 8V, 50k, Sine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3" action="ppaction://hlinksldjump"/>
                        </a:rPr>
                        <a:t>Yes; 8V, 50k, Square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4" action="ppaction://hlinksldjump"/>
                        </a:rPr>
                        <a:t>Yes; 8V, 50k, Triangle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7670153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250k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5" action="ppaction://hlinksldjump"/>
                        </a:rPr>
                        <a:t>Yes; 8V, 250k, Sine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6" action="ppaction://hlinksldjump"/>
                        </a:rPr>
                        <a:t>No; 8V, 250k, Square</a:t>
                      </a:r>
                      <a:endParaRPr 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7" action="ppaction://hlinksldjump"/>
                        </a:rPr>
                        <a:t>Yes; 8V, 250k, Triangle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979578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8" action="ppaction://hlinksldjump"/>
                        </a:rPr>
                        <a:t>Yes; 8V, 1M, Sine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hlinkClick r:id="rId9" action="ppaction://hlinksldjump"/>
                        </a:rPr>
                        <a:t>No; 8V, 1M, Square</a:t>
                      </a:r>
                      <a:endParaRPr lang="en-US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hlinkClick r:id="rId10" action="ppaction://hlinksldjump"/>
                        </a:rPr>
                        <a:t>Yes; 8V</a:t>
                      </a:r>
                      <a:r>
                        <a:rPr lang="en-US" dirty="0">
                          <a:hlinkClick r:id="rId10" action="ppaction://hlinksldjump"/>
                        </a:rPr>
                        <a:t>, 1M, Triangle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785950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5F70EF-93CF-1ECE-1576-59732AB138B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427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A069F-1D88-C7CB-EF0A-31B8C7211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50k, Sine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B84B2AC-1B34-AAE5-520D-8EDFDF4578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19748" y="785813"/>
            <a:ext cx="6094979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6171C9-AE7B-E4E4-A40D-4F2F751DD4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956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196B3-4BEE-D616-A506-CBAB9563F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50k, Square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FCEFCC7-EFA5-4F39-53A6-0972FCF4BB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61470" y="785813"/>
            <a:ext cx="6211534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A8C5D7-FCC1-329D-7674-F36D4EF8A5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8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00D72-5DAE-3083-4DF8-7343B446F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50k, Triangle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0E3B33-0C44-2651-947A-EB00B5565D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78136" y="785813"/>
            <a:ext cx="6178202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B9908-B5D7-F122-4F22-03EEEBA8DE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412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C15BC-ECA5-1EFF-0C73-C5D26BF4E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250k, Sine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183103-D332-96B7-BACF-A6E14937A2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7501A47-9A34-0B80-FB8B-68CC29BDDE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66638" y="785813"/>
            <a:ext cx="6201198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430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627AE-F75A-50E9-FBD4-B8C89A48F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5V, 250k, Square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EB5137D-C262-581F-86B7-18FBAB46C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81969" y="785813"/>
            <a:ext cx="6170536" cy="37099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CB071E-8137-C9EF-1AF3-272421253C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97888F-6AF7-4263-B69D-592D8C33BAC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309906"/>
      </p:ext>
    </p:extLst>
  </p:cSld>
  <p:clrMapOvr>
    <a:masterClrMapping/>
  </p:clrMapOvr>
</p:sld>
</file>

<file path=ppt/theme/theme1.xml><?xml version="1.0" encoding="utf-8"?>
<a:theme xmlns:a="http://schemas.openxmlformats.org/drawingml/2006/main" name="2_FinalPowerpoint">
  <a:themeElements>
    <a:clrScheme name="Custom 1">
      <a:dk1>
        <a:srgbClr val="000000"/>
      </a:dk1>
      <a:lt1>
        <a:srgbClr val="FFFFFF"/>
      </a:lt1>
      <a:dk2>
        <a:srgbClr val="DE0000"/>
      </a:dk2>
      <a:lt2>
        <a:srgbClr val="808080"/>
      </a:lt2>
      <a:accent1>
        <a:srgbClr val="DE0000"/>
      </a:accent1>
      <a:accent2>
        <a:srgbClr val="A4A4A4"/>
      </a:accent2>
      <a:accent3>
        <a:srgbClr val="117788"/>
      </a:accent3>
      <a:accent4>
        <a:srgbClr val="404040"/>
      </a:accent4>
      <a:accent5>
        <a:srgbClr val="4ABED4"/>
      </a:accent5>
      <a:accent6>
        <a:srgbClr val="7F7F7F"/>
      </a:accent6>
      <a:hlink>
        <a:srgbClr val="DE0000"/>
      </a:hlink>
      <a:folHlink>
        <a:srgbClr val="AAAAAA"/>
      </a:folHlink>
    </a:clrScheme>
    <a:fontScheme name="FinalPowerpoi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inalPowerpoint 1">
        <a:dk1>
          <a:srgbClr val="000000"/>
        </a:dk1>
        <a:lt1>
          <a:srgbClr val="FFFFFF"/>
        </a:lt1>
        <a:dk2>
          <a:srgbClr val="FF0000"/>
        </a:dk2>
        <a:lt2>
          <a:srgbClr val="808080"/>
        </a:lt2>
        <a:accent1>
          <a:srgbClr val="AAAAAA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D2D2D2"/>
        </a:accent5>
        <a:accent6>
          <a:srgbClr val="000000"/>
        </a:accent6>
        <a:hlink>
          <a:srgbClr val="FF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nalPowerpoint 2">
        <a:dk1>
          <a:srgbClr val="AAAAAA"/>
        </a:dk1>
        <a:lt1>
          <a:srgbClr val="FFFFFF"/>
        </a:lt1>
        <a:dk2>
          <a:srgbClr val="000000"/>
        </a:dk2>
        <a:lt2>
          <a:srgbClr val="FFFFFF"/>
        </a:lt2>
        <a:accent1>
          <a:srgbClr val="AAAAAA"/>
        </a:accent1>
        <a:accent2>
          <a:srgbClr val="FFFFFF"/>
        </a:accent2>
        <a:accent3>
          <a:srgbClr val="AAAAAA"/>
        </a:accent3>
        <a:accent4>
          <a:srgbClr val="DADADA"/>
        </a:accent4>
        <a:accent5>
          <a:srgbClr val="D2D2D2"/>
        </a:accent5>
        <a:accent6>
          <a:srgbClr val="E7E7E7"/>
        </a:accent6>
        <a:hlink>
          <a:srgbClr val="AAAAAA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3">
        <a:dk1>
          <a:srgbClr val="808080"/>
        </a:dk1>
        <a:lt1>
          <a:srgbClr val="FFFFFF"/>
        </a:lt1>
        <a:dk2>
          <a:srgbClr val="AAAAAA"/>
        </a:dk2>
        <a:lt2>
          <a:srgbClr val="000000"/>
        </a:lt2>
        <a:accent1>
          <a:srgbClr val="000000"/>
        </a:accent1>
        <a:accent2>
          <a:srgbClr val="AAAAAA"/>
        </a:accent2>
        <a:accent3>
          <a:srgbClr val="D2D2D2"/>
        </a:accent3>
        <a:accent4>
          <a:srgbClr val="DADADA"/>
        </a:accent4>
        <a:accent5>
          <a:srgbClr val="AAAAAA"/>
        </a:accent5>
        <a:accent6>
          <a:srgbClr val="9A9A9A"/>
        </a:accent6>
        <a:hlink>
          <a:srgbClr val="FF00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nalPowerpoint 4">
        <a:dk1>
          <a:srgbClr val="000000"/>
        </a:dk1>
        <a:lt1>
          <a:srgbClr val="FF0000"/>
        </a:lt1>
        <a:dk2>
          <a:srgbClr val="FFFFFF"/>
        </a:dk2>
        <a:lt2>
          <a:srgbClr val="000000"/>
        </a:lt2>
        <a:accent1>
          <a:srgbClr val="AAAAAA"/>
        </a:accent1>
        <a:accent2>
          <a:srgbClr val="FFFFFF"/>
        </a:accent2>
        <a:accent3>
          <a:srgbClr val="FFAAAA"/>
        </a:accent3>
        <a:accent4>
          <a:srgbClr val="000000"/>
        </a:accent4>
        <a:accent5>
          <a:srgbClr val="D2D2D2"/>
        </a:accent5>
        <a:accent6>
          <a:srgbClr val="E7E7E7"/>
        </a:accent6>
        <a:hlink>
          <a:srgbClr val="000000"/>
        </a:hlink>
        <a:folHlink>
          <a:srgbClr val="AAAAA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0450184F-FECE-4F4E-9465-90FF95DEA0E4}" vid="{4EBE6972-D454-4FA8-9A2F-9FAFE2BB323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TI - No CIP marking</Template>
  <TotalTime>270</TotalTime>
  <Words>482</Words>
  <Application>Microsoft Office PowerPoint</Application>
  <PresentationFormat>On-screen Show (16:9)</PresentationFormat>
  <Paragraphs>126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Arial</vt:lpstr>
      <vt:lpstr>2_FinalPowerpoint</vt:lpstr>
      <vt:lpstr>PGA855 Single-ended AC performance</vt:lpstr>
      <vt:lpstr>PGA855 Configuration</vt:lpstr>
      <vt:lpstr>Summary Table (Gain of 0.125 V/V)</vt:lpstr>
      <vt:lpstr>Summary Table (Gain of 0.125 V/V)</vt:lpstr>
      <vt:lpstr>5V, 50k, Sine</vt:lpstr>
      <vt:lpstr>5V, 50k, Square</vt:lpstr>
      <vt:lpstr>5V, 50k, Triangle</vt:lpstr>
      <vt:lpstr>5V, 250k, Sine</vt:lpstr>
      <vt:lpstr>5V, 250k, Square</vt:lpstr>
      <vt:lpstr>5V, 250k, Triangle</vt:lpstr>
      <vt:lpstr>5V, 1M, Sine</vt:lpstr>
      <vt:lpstr>5V, 1M, Square</vt:lpstr>
      <vt:lpstr>5V, 1M, Triangle</vt:lpstr>
      <vt:lpstr>8V, 50k, Sine</vt:lpstr>
      <vt:lpstr>8V, 50k, Square</vt:lpstr>
      <vt:lpstr>8V, 50k, Triangle</vt:lpstr>
      <vt:lpstr>8V, 250k, Sine</vt:lpstr>
      <vt:lpstr>8V, 250k, Square</vt:lpstr>
      <vt:lpstr>8V, 250k, Triangle</vt:lpstr>
      <vt:lpstr>8V, 1M, Sine</vt:lpstr>
      <vt:lpstr>8V, 1M, Square</vt:lpstr>
      <vt:lpstr>8V, 1M, Triangle</vt:lpstr>
      <vt:lpstr>10V, 50k, Sine</vt:lpstr>
      <vt:lpstr>10V, 50k, Square</vt:lpstr>
      <vt:lpstr>10V, 50k, Triangle</vt:lpstr>
      <vt:lpstr>10V, 250k, Sine</vt:lpstr>
      <vt:lpstr>10V, 250k, Square</vt:lpstr>
      <vt:lpstr>10V, 250k, Triangle </vt:lpstr>
      <vt:lpstr>10V, 1M, Sine</vt:lpstr>
      <vt:lpstr>10V, 1M, Square</vt:lpstr>
      <vt:lpstr>10V, 1M, Triangle</vt:lpstr>
    </vt:vector>
  </TitlesOfParts>
  <Company>Texas Instruments,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Gomez, Carolina</dc:creator>
  <cp:lastModifiedBy>Gomez, Carolina</cp:lastModifiedBy>
  <cp:revision>6</cp:revision>
  <dcterms:created xsi:type="dcterms:W3CDTF">2026-04-10T21:07:36Z</dcterms:created>
  <dcterms:modified xsi:type="dcterms:W3CDTF">2026-04-20T22:45:55Z</dcterms:modified>
</cp:coreProperties>
</file>