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2"/>
  </p:notesMasterIdLst>
  <p:sldIdLst>
    <p:sldId id="403" r:id="rId5"/>
    <p:sldId id="409" r:id="rId6"/>
    <p:sldId id="407" r:id="rId7"/>
    <p:sldId id="408" r:id="rId8"/>
    <p:sldId id="404" r:id="rId9"/>
    <p:sldId id="405" r:id="rId10"/>
    <p:sldId id="406" r:id="rId1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30000"/>
    <a:srgbClr val="595959"/>
    <a:srgbClr val="DCE6F1"/>
    <a:srgbClr val="FF8C8C"/>
    <a:srgbClr val="FF9933"/>
    <a:srgbClr val="FFB469"/>
    <a:srgbClr val="FFC2A3"/>
    <a:srgbClr val="DE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5620"/>
    <p:restoredTop sz="96292" autoAdjust="0"/>
  </p:normalViewPr>
  <p:slideViewPr>
    <p:cSldViewPr>
      <p:cViewPr>
        <p:scale>
          <a:sx n="100" d="100"/>
          <a:sy n="100" d="100"/>
        </p:scale>
        <p:origin x="-725" y="-557"/>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D9C93C6-EAA4-4690-8DE6-38C007F4317A}" type="datetimeFigureOut">
              <a:rPr lang="en-US" smtClean="0"/>
              <a:t>7/16/2018</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A58E28-C602-40A9-AD12-2621ECADADC4}" type="slidenum">
              <a:rPr lang="en-US" smtClean="0"/>
              <a:t>‹#›</a:t>
            </a:fld>
            <a:endParaRPr lang="en-US"/>
          </a:p>
        </p:txBody>
      </p:sp>
    </p:spTree>
    <p:extLst>
      <p:ext uri="{BB962C8B-B14F-4D97-AF65-F5344CB8AC3E}">
        <p14:creationId xmlns:p14="http://schemas.microsoft.com/office/powerpoint/2010/main" val="8846349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3.jp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pic>
        <p:nvPicPr>
          <p:cNvPr id="15" name="Picture 14" descr="selected_powerpoint_bg_2_1280x720.jpg"/>
          <p:cNvPicPr>
            <a:picLocks noChangeAspect="1"/>
          </p:cNvPicPr>
          <p:nvPr/>
        </p:nvPicPr>
        <p:blipFill>
          <a:blip r:embed="rId2" cstate="print"/>
          <a:stretch>
            <a:fillRect/>
          </a:stretch>
        </p:blipFill>
        <p:spPr>
          <a:xfrm>
            <a:off x="0" y="0"/>
            <a:ext cx="9144000" cy="5143500"/>
          </a:xfrm>
          <a:prstGeom prst="rect">
            <a:avLst/>
          </a:prstGeom>
        </p:spPr>
      </p:pic>
      <p:sp>
        <p:nvSpPr>
          <p:cNvPr id="3074" name="Rectangle 2"/>
          <p:cNvSpPr>
            <a:spLocks noGrp="1" noChangeArrowheads="1"/>
          </p:cNvSpPr>
          <p:nvPr>
            <p:ph type="ctrTitle"/>
          </p:nvPr>
        </p:nvSpPr>
        <p:spPr>
          <a:xfrm>
            <a:off x="342900" y="1457331"/>
            <a:ext cx="8458200" cy="1102519"/>
          </a:xfrm>
        </p:spPr>
        <p:txBody>
          <a:bodyPr/>
          <a:lstStyle>
            <a:lvl1pPr>
              <a:defRPr sz="3300">
                <a:solidFill>
                  <a:schemeClr val="tx2"/>
                </a:solidFill>
              </a:defRPr>
            </a:lvl1pPr>
          </a:lstStyle>
          <a:p>
            <a:r>
              <a:rPr lang="en-US" smtClean="0"/>
              <a:t>Click to edit Master title style</a:t>
            </a:r>
            <a:endParaRPr lang="en-US" dirty="0"/>
          </a:p>
        </p:txBody>
      </p:sp>
      <p:sp>
        <p:nvSpPr>
          <p:cNvPr id="3075" name="Rectangle 3"/>
          <p:cNvSpPr>
            <a:spLocks noGrp="1" noChangeArrowheads="1"/>
          </p:cNvSpPr>
          <p:nvPr>
            <p:ph type="subTitle" idx="1"/>
          </p:nvPr>
        </p:nvSpPr>
        <p:spPr>
          <a:xfrm>
            <a:off x="342900" y="2774158"/>
            <a:ext cx="8458200" cy="1114425"/>
          </a:xfrm>
          <a:ln/>
        </p:spPr>
        <p:txBody>
          <a:bodyPr/>
          <a:lstStyle>
            <a:lvl1pPr marL="0" indent="0">
              <a:buFontTx/>
              <a:buNone/>
              <a:defRPr b="1"/>
            </a:lvl1pPr>
          </a:lstStyle>
          <a:p>
            <a:r>
              <a:rPr lang="en-US" smtClean="0"/>
              <a:t>Click to edit Master subtitle style</a:t>
            </a:r>
            <a:endParaRPr lang="en-US"/>
          </a:p>
        </p:txBody>
      </p:sp>
      <p:sp>
        <p:nvSpPr>
          <p:cNvPr id="9" name="Rectangle 24"/>
          <p:cNvSpPr>
            <a:spLocks noGrp="1" noChangeArrowheads="1"/>
          </p:cNvSpPr>
          <p:nvPr>
            <p:ph type="sldNum" sz="quarter" idx="10"/>
          </p:nvPr>
        </p:nvSpPr>
        <p:spPr>
          <a:xfrm>
            <a:off x="6642100" y="4529137"/>
            <a:ext cx="2133600" cy="154782"/>
          </a:xfrm>
        </p:spPr>
        <p:txBody>
          <a:bodyPr/>
          <a:lstStyle>
            <a:lvl1pPr>
              <a:defRPr/>
            </a:lvl1pPr>
          </a:lstStyle>
          <a:p>
            <a:pPr>
              <a:defRPr/>
            </a:pPr>
            <a:fld id="{7355571E-02C7-4909-A943-092A83DD3418}" type="slidenum">
              <a:rPr lang="en-US" smtClean="0">
                <a:solidFill>
                  <a:srgbClr val="000000"/>
                </a:solidFill>
              </a:rPr>
              <a:pPr>
                <a:defRPr/>
              </a:pPr>
              <a:t>‹#›</a:t>
            </a:fld>
            <a:endParaRPr lang="en-US">
              <a:solidFill>
                <a:srgbClr val="000000"/>
              </a:solidFill>
            </a:endParaRPr>
          </a:p>
        </p:txBody>
      </p:sp>
      <p:grpSp>
        <p:nvGrpSpPr>
          <p:cNvPr id="16" name="Group 15"/>
          <p:cNvGrpSpPr/>
          <p:nvPr/>
        </p:nvGrpSpPr>
        <p:grpSpPr>
          <a:xfrm>
            <a:off x="0" y="4706938"/>
            <a:ext cx="8826500" cy="388620"/>
            <a:chOff x="0" y="6321425"/>
            <a:chExt cx="10591800" cy="466344"/>
          </a:xfrm>
        </p:grpSpPr>
        <p:sp>
          <p:nvSpPr>
            <p:cNvPr id="17" name="Rectangle 16"/>
            <p:cNvSpPr/>
            <p:nvPr userDrawn="1"/>
          </p:nvSpPr>
          <p:spPr>
            <a:xfrm>
              <a:off x="0" y="6321425"/>
              <a:ext cx="10591800" cy="466344"/>
            </a:xfrm>
            <a:prstGeom prst="rect">
              <a:avLst/>
            </a:prstGeom>
            <a:solidFill>
              <a:schemeClr val="bg1"/>
            </a:solidFill>
            <a:ln w="9525">
              <a:solidFill>
                <a:srgbClr val="AAA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a:solidFill>
                  <a:srgbClr val="FFFFFF"/>
                </a:solidFill>
              </a:endParaRPr>
            </a:p>
          </p:txBody>
        </p:sp>
        <p:pic>
          <p:nvPicPr>
            <p:cNvPr id="18" name="Picture 27" descr="ti_logo_powerpoint_1_line.png"/>
            <p:cNvPicPr>
              <a:picLocks noChangeAspect="1"/>
            </p:cNvPicPr>
            <p:nvPr userDrawn="1"/>
          </p:nvPicPr>
          <p:blipFill>
            <a:blip r:embed="rId3" cstate="print"/>
            <a:srcRect/>
            <a:stretch>
              <a:fillRect/>
            </a:stretch>
          </p:blipFill>
          <p:spPr bwMode="auto">
            <a:xfrm>
              <a:off x="8593138" y="6440488"/>
              <a:ext cx="1874837" cy="231775"/>
            </a:xfrm>
            <a:prstGeom prst="rect">
              <a:avLst/>
            </a:prstGeom>
            <a:noFill/>
            <a:ln w="9525">
              <a:noFill/>
              <a:miter lim="800000"/>
              <a:headEnd/>
              <a:tailEnd/>
            </a:ln>
          </p:spPr>
        </p:pic>
      </p:grpSp>
      <p:pic>
        <p:nvPicPr>
          <p:cNvPr id="10" name="Picture 9" descr="TI training slides BG1.jp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0"/>
            <a:ext cx="9153769" cy="5143500"/>
          </a:xfrm>
          <a:prstGeom prst="rect">
            <a:avLst/>
          </a:prstGeom>
        </p:spPr>
      </p:pic>
      <p:grpSp>
        <p:nvGrpSpPr>
          <p:cNvPr id="11" name="Group 10"/>
          <p:cNvGrpSpPr/>
          <p:nvPr userDrawn="1"/>
        </p:nvGrpSpPr>
        <p:grpSpPr>
          <a:xfrm>
            <a:off x="0" y="4706938"/>
            <a:ext cx="8826500" cy="388620"/>
            <a:chOff x="0" y="6321425"/>
            <a:chExt cx="10591800" cy="466344"/>
          </a:xfrm>
        </p:grpSpPr>
        <p:sp>
          <p:nvSpPr>
            <p:cNvPr id="12" name="Rectangle 11"/>
            <p:cNvSpPr/>
            <p:nvPr userDrawn="1"/>
          </p:nvSpPr>
          <p:spPr>
            <a:xfrm>
              <a:off x="0" y="6321425"/>
              <a:ext cx="10591800" cy="466344"/>
            </a:xfrm>
            <a:prstGeom prst="rect">
              <a:avLst/>
            </a:prstGeom>
            <a:solidFill>
              <a:schemeClr val="bg1"/>
            </a:solidFill>
            <a:ln w="9525">
              <a:solidFill>
                <a:srgbClr val="AAA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a:solidFill>
                  <a:srgbClr val="FFFFFF"/>
                </a:solidFill>
              </a:endParaRPr>
            </a:p>
          </p:txBody>
        </p:sp>
        <p:pic>
          <p:nvPicPr>
            <p:cNvPr id="13" name="Picture 27" descr="ti_logo_powerpoint_1_line.png"/>
            <p:cNvPicPr>
              <a:picLocks noChangeAspect="1"/>
            </p:cNvPicPr>
            <p:nvPr userDrawn="1"/>
          </p:nvPicPr>
          <p:blipFill>
            <a:blip r:embed="rId3" cstate="print"/>
            <a:srcRect/>
            <a:stretch>
              <a:fillRect/>
            </a:stretch>
          </p:blipFill>
          <p:spPr bwMode="auto">
            <a:xfrm>
              <a:off x="8593138" y="6440488"/>
              <a:ext cx="1874837" cy="231775"/>
            </a:xfrm>
            <a:prstGeom prst="rect">
              <a:avLst/>
            </a:prstGeom>
            <a:noFill/>
            <a:ln w="9525">
              <a:noFill/>
              <a:miter lim="800000"/>
              <a:headEnd/>
              <a:tailEnd/>
            </a:ln>
          </p:spPr>
        </p:pic>
      </p:grpSp>
    </p:spTree>
    <p:extLst>
      <p:ext uri="{BB962C8B-B14F-4D97-AF65-F5344CB8AC3E}">
        <p14:creationId xmlns:p14="http://schemas.microsoft.com/office/powerpoint/2010/main" val="27471827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3_Title Slide">
    <p:spTree>
      <p:nvGrpSpPr>
        <p:cNvPr id="1" name=""/>
        <p:cNvGrpSpPr/>
        <p:nvPr/>
      </p:nvGrpSpPr>
      <p:grpSpPr>
        <a:xfrm>
          <a:off x="0" y="0"/>
          <a:ext cx="0" cy="0"/>
          <a:chOff x="0" y="0"/>
          <a:chExt cx="0" cy="0"/>
        </a:xfrm>
      </p:grpSpPr>
      <p:pic>
        <p:nvPicPr>
          <p:cNvPr id="18" name="Picture 17" descr="selected_powerpoint_bg_1_grey1280x720.jpg"/>
          <p:cNvPicPr>
            <a:picLocks noChangeAspect="1"/>
          </p:cNvPicPr>
          <p:nvPr/>
        </p:nvPicPr>
        <p:blipFill>
          <a:blip r:embed="rId2" cstate="print"/>
          <a:stretch>
            <a:fillRect/>
          </a:stretch>
        </p:blipFill>
        <p:spPr>
          <a:xfrm>
            <a:off x="0" y="10298"/>
            <a:ext cx="9144000" cy="5143500"/>
          </a:xfrm>
          <a:prstGeom prst="rect">
            <a:avLst/>
          </a:prstGeom>
        </p:spPr>
      </p:pic>
      <p:sp>
        <p:nvSpPr>
          <p:cNvPr id="3074" name="Rectangle 2"/>
          <p:cNvSpPr>
            <a:spLocks noGrp="1" noChangeArrowheads="1"/>
          </p:cNvSpPr>
          <p:nvPr>
            <p:ph type="ctrTitle"/>
          </p:nvPr>
        </p:nvSpPr>
        <p:spPr>
          <a:xfrm>
            <a:off x="342900" y="1457331"/>
            <a:ext cx="8458200" cy="1102519"/>
          </a:xfrm>
        </p:spPr>
        <p:txBody>
          <a:bodyPr/>
          <a:lstStyle>
            <a:lvl1pPr>
              <a:defRPr sz="3300">
                <a:solidFill>
                  <a:schemeClr val="tx2"/>
                </a:solidFill>
              </a:defRPr>
            </a:lvl1pPr>
          </a:lstStyle>
          <a:p>
            <a:r>
              <a:rPr lang="en-US" smtClean="0"/>
              <a:t>Click to edit Master title style</a:t>
            </a:r>
            <a:endParaRPr lang="en-US" dirty="0"/>
          </a:p>
        </p:txBody>
      </p:sp>
      <p:sp>
        <p:nvSpPr>
          <p:cNvPr id="3075" name="Rectangle 3"/>
          <p:cNvSpPr>
            <a:spLocks noGrp="1" noChangeArrowheads="1"/>
          </p:cNvSpPr>
          <p:nvPr>
            <p:ph type="subTitle" idx="1"/>
          </p:nvPr>
        </p:nvSpPr>
        <p:spPr>
          <a:xfrm>
            <a:off x="342900" y="2774158"/>
            <a:ext cx="8458200" cy="1114425"/>
          </a:xfrm>
          <a:ln/>
        </p:spPr>
        <p:txBody>
          <a:bodyPr/>
          <a:lstStyle>
            <a:lvl1pPr marL="0" indent="0">
              <a:buFontTx/>
              <a:buNone/>
              <a:defRPr b="1"/>
            </a:lvl1pPr>
          </a:lstStyle>
          <a:p>
            <a:r>
              <a:rPr lang="en-US" smtClean="0"/>
              <a:t>Click to edit Master subtitle style</a:t>
            </a:r>
            <a:endParaRPr lang="en-US"/>
          </a:p>
        </p:txBody>
      </p:sp>
      <p:sp>
        <p:nvSpPr>
          <p:cNvPr id="7" name="Rectangle 24"/>
          <p:cNvSpPr>
            <a:spLocks noGrp="1" noChangeArrowheads="1"/>
          </p:cNvSpPr>
          <p:nvPr>
            <p:ph type="sldNum" sz="quarter" idx="10"/>
          </p:nvPr>
        </p:nvSpPr>
        <p:spPr>
          <a:xfrm>
            <a:off x="6642100" y="4529137"/>
            <a:ext cx="2133600" cy="154782"/>
          </a:xfrm>
        </p:spPr>
        <p:txBody>
          <a:bodyPr/>
          <a:lstStyle>
            <a:lvl1pPr>
              <a:defRPr/>
            </a:lvl1pPr>
          </a:lstStyle>
          <a:p>
            <a:pPr>
              <a:defRPr/>
            </a:pPr>
            <a:fld id="{3C7E7816-A48B-4805-9A47-CE865F4F101F}" type="slidenum">
              <a:rPr lang="en-US" smtClean="0">
                <a:solidFill>
                  <a:srgbClr val="000000"/>
                </a:solidFill>
              </a:rPr>
              <a:pPr>
                <a:defRPr/>
              </a:pPr>
              <a:t>‹#›</a:t>
            </a:fld>
            <a:endParaRPr lang="en-US">
              <a:solidFill>
                <a:srgbClr val="000000"/>
              </a:solidFill>
            </a:endParaRPr>
          </a:p>
        </p:txBody>
      </p:sp>
      <p:grpSp>
        <p:nvGrpSpPr>
          <p:cNvPr id="20" name="Group 19"/>
          <p:cNvGrpSpPr/>
          <p:nvPr/>
        </p:nvGrpSpPr>
        <p:grpSpPr>
          <a:xfrm>
            <a:off x="0" y="4706938"/>
            <a:ext cx="8826500" cy="388620"/>
            <a:chOff x="0" y="6321425"/>
            <a:chExt cx="10591800" cy="466344"/>
          </a:xfrm>
        </p:grpSpPr>
        <p:sp>
          <p:nvSpPr>
            <p:cNvPr id="21" name="Rectangle 20"/>
            <p:cNvSpPr/>
            <p:nvPr userDrawn="1"/>
          </p:nvSpPr>
          <p:spPr>
            <a:xfrm>
              <a:off x="0" y="6321425"/>
              <a:ext cx="10591800" cy="466344"/>
            </a:xfrm>
            <a:prstGeom prst="rect">
              <a:avLst/>
            </a:prstGeom>
            <a:solidFill>
              <a:schemeClr val="bg1"/>
            </a:solidFill>
            <a:ln w="9525">
              <a:solidFill>
                <a:srgbClr val="AAA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a:solidFill>
                  <a:srgbClr val="FFFFFF"/>
                </a:solidFill>
              </a:endParaRPr>
            </a:p>
          </p:txBody>
        </p:sp>
        <p:pic>
          <p:nvPicPr>
            <p:cNvPr id="22" name="Picture 27" descr="ti_logo_powerpoint_1_line.png"/>
            <p:cNvPicPr>
              <a:picLocks noChangeAspect="1"/>
            </p:cNvPicPr>
            <p:nvPr userDrawn="1"/>
          </p:nvPicPr>
          <p:blipFill>
            <a:blip r:embed="rId3" cstate="print"/>
            <a:srcRect/>
            <a:stretch>
              <a:fillRect/>
            </a:stretch>
          </p:blipFill>
          <p:spPr bwMode="auto">
            <a:xfrm>
              <a:off x="8593138" y="6440488"/>
              <a:ext cx="1874837" cy="231775"/>
            </a:xfrm>
            <a:prstGeom prst="rect">
              <a:avLst/>
            </a:prstGeom>
            <a:noFill/>
            <a:ln w="9525">
              <a:noFill/>
              <a:miter lim="800000"/>
              <a:headEnd/>
              <a:tailEnd/>
            </a:ln>
          </p:spPr>
        </p:pic>
      </p:grpSp>
      <p:grpSp>
        <p:nvGrpSpPr>
          <p:cNvPr id="11" name="Group 10"/>
          <p:cNvGrpSpPr/>
          <p:nvPr userDrawn="1"/>
        </p:nvGrpSpPr>
        <p:grpSpPr>
          <a:xfrm>
            <a:off x="0" y="4706938"/>
            <a:ext cx="8826500" cy="388620"/>
            <a:chOff x="0" y="6321425"/>
            <a:chExt cx="10591800" cy="466344"/>
          </a:xfrm>
        </p:grpSpPr>
        <p:sp>
          <p:nvSpPr>
            <p:cNvPr id="12" name="Rectangle 11"/>
            <p:cNvSpPr/>
            <p:nvPr userDrawn="1"/>
          </p:nvSpPr>
          <p:spPr>
            <a:xfrm>
              <a:off x="0" y="6321425"/>
              <a:ext cx="10591800" cy="466344"/>
            </a:xfrm>
            <a:prstGeom prst="rect">
              <a:avLst/>
            </a:prstGeom>
            <a:solidFill>
              <a:schemeClr val="bg1"/>
            </a:solidFill>
            <a:ln w="9525">
              <a:solidFill>
                <a:srgbClr val="AAA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a:solidFill>
                  <a:srgbClr val="FFFFFF"/>
                </a:solidFill>
              </a:endParaRPr>
            </a:p>
          </p:txBody>
        </p:sp>
        <p:pic>
          <p:nvPicPr>
            <p:cNvPr id="13" name="Picture 27" descr="ti_logo_powerpoint_1_line.png"/>
            <p:cNvPicPr>
              <a:picLocks noChangeAspect="1"/>
            </p:cNvPicPr>
            <p:nvPr userDrawn="1"/>
          </p:nvPicPr>
          <p:blipFill>
            <a:blip r:embed="rId3" cstate="print"/>
            <a:srcRect/>
            <a:stretch>
              <a:fillRect/>
            </a:stretch>
          </p:blipFill>
          <p:spPr bwMode="auto">
            <a:xfrm>
              <a:off x="8593138" y="6440488"/>
              <a:ext cx="1874837" cy="231775"/>
            </a:xfrm>
            <a:prstGeom prst="rect">
              <a:avLst/>
            </a:prstGeom>
            <a:noFill/>
            <a:ln w="9525">
              <a:noFill/>
              <a:miter lim="800000"/>
              <a:headEnd/>
              <a:tailEnd/>
            </a:ln>
          </p:spPr>
        </p:pic>
      </p:grpSp>
      <p:sp>
        <p:nvSpPr>
          <p:cNvPr id="14" name="Text Box 31"/>
          <p:cNvSpPr txBox="1">
            <a:spLocks noChangeArrowheads="1"/>
          </p:cNvSpPr>
          <p:nvPr userDrawn="1"/>
        </p:nvSpPr>
        <p:spPr bwMode="auto">
          <a:xfrm>
            <a:off x="334013" y="4511183"/>
            <a:ext cx="2111375" cy="184662"/>
          </a:xfrm>
          <a:prstGeom prst="rect">
            <a:avLst/>
          </a:prstGeom>
          <a:noFill/>
          <a:ln w="9525">
            <a:noFill/>
            <a:miter lim="800000"/>
            <a:headEnd/>
            <a:tailEnd/>
          </a:ln>
          <a:effectLst/>
        </p:spPr>
        <p:txBody>
          <a:bodyPr lIns="76179" tIns="38088" rIns="76179" bIns="38088">
            <a:spAutoFit/>
          </a:bodyPr>
          <a:lstStyle/>
          <a:p>
            <a:pPr defTabSz="761790" fontAlgn="base">
              <a:spcBef>
                <a:spcPct val="50000"/>
              </a:spcBef>
              <a:spcAft>
                <a:spcPct val="0"/>
              </a:spcAft>
              <a:defRPr/>
            </a:pPr>
            <a:r>
              <a:rPr lang="en-US" sz="700" dirty="0">
                <a:solidFill>
                  <a:srgbClr val="000000"/>
                </a:solidFill>
              </a:rPr>
              <a:t>TI Confidential – NDA Restrictions</a:t>
            </a:r>
          </a:p>
        </p:txBody>
      </p:sp>
    </p:spTree>
    <p:extLst>
      <p:ext uri="{BB962C8B-B14F-4D97-AF65-F5344CB8AC3E}">
        <p14:creationId xmlns:p14="http://schemas.microsoft.com/office/powerpoint/2010/main" val="94164738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33378" y="786357"/>
            <a:ext cx="8467725" cy="3709449"/>
          </a:xfrm>
        </p:spPr>
        <p:txBody>
          <a:bodyPr/>
          <a:lstStyle>
            <a:lvl1pPr>
              <a:spcBef>
                <a:spcPts val="667"/>
              </a:spcBef>
              <a:defRPr sz="18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2B97888F-6AF7-4263-B69D-592D8C33BAC7}"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1327744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333375" y="889398"/>
            <a:ext cx="4157663" cy="3519488"/>
          </a:xfrm>
          <a:noFill/>
          <a:ln w="9525" algn="ctr">
            <a:noFill/>
            <a:miter lim="800000"/>
            <a:headEnd/>
            <a:tailEnd/>
          </a:ln>
        </p:spPr>
        <p:txBody>
          <a:bodyPr vert="horz" wrap="square" lIns="76179" tIns="38088" rIns="76179" bIns="38088" numCol="1" anchor="t" anchorCtr="0" compatLnSpc="1">
            <a:prstTxWarp prst="textNoShape">
              <a:avLst/>
            </a:prstTxWarp>
          </a:bodyPr>
          <a:lstStyle>
            <a:lvl1pPr algn="l" rtl="0" eaLnBrk="0" fontAlgn="base" hangingPunct="0">
              <a:spcAft>
                <a:spcPct val="0"/>
              </a:spcAft>
              <a:defRPr lang="en-US" sz="1700" smtClean="0">
                <a:solidFill>
                  <a:schemeClr val="tx1"/>
                </a:solidFill>
                <a:latin typeface="+mn-lt"/>
                <a:ea typeface="+mn-ea"/>
                <a:cs typeface="+mn-cs"/>
              </a:defRPr>
            </a:lvl1pPr>
            <a:lvl2pPr algn="l" rtl="0" eaLnBrk="0" fontAlgn="base" hangingPunct="0">
              <a:spcAft>
                <a:spcPct val="0"/>
              </a:spcAft>
              <a:defRPr lang="en-US" sz="1500" smtClean="0">
                <a:solidFill>
                  <a:schemeClr val="tx1"/>
                </a:solidFill>
                <a:latin typeface="+mn-lt"/>
                <a:ea typeface="+mn-ea"/>
                <a:cs typeface="+mn-cs"/>
              </a:defRPr>
            </a:lvl2pPr>
            <a:lvl3pPr algn="l" rtl="0" eaLnBrk="0" fontAlgn="base" hangingPunct="0">
              <a:spcAft>
                <a:spcPct val="0"/>
              </a:spcAft>
              <a:defRPr lang="en-US" sz="1500" smtClean="0">
                <a:solidFill>
                  <a:schemeClr val="tx1"/>
                </a:solidFill>
                <a:latin typeface="+mn-lt"/>
                <a:ea typeface="+mn-ea"/>
                <a:cs typeface="+mn-cs"/>
              </a:defRPr>
            </a:lvl3pPr>
            <a:lvl4pPr algn="l" rtl="0" eaLnBrk="0" fontAlgn="base" hangingPunct="0">
              <a:spcAft>
                <a:spcPct val="0"/>
              </a:spcAft>
              <a:defRPr lang="en-US" sz="1500" smtClean="0">
                <a:solidFill>
                  <a:schemeClr val="tx1"/>
                </a:solidFill>
                <a:latin typeface="+mn-lt"/>
                <a:ea typeface="+mn-ea"/>
                <a:cs typeface="+mn-cs"/>
              </a:defRPr>
            </a:lvl4pPr>
            <a:lvl5pPr algn="l" rtl="0" eaLnBrk="0" fontAlgn="base" hangingPunct="0">
              <a:spcAft>
                <a:spcPct val="0"/>
              </a:spcAft>
              <a:defRPr lang="en-US" sz="1700">
                <a:solidFill>
                  <a:schemeClr val="tx1"/>
                </a:solidFill>
                <a:latin typeface="+mn-lt"/>
                <a:ea typeface="+mn-ea"/>
                <a:cs typeface="+mn-cs"/>
              </a:defRPr>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3438" y="889398"/>
            <a:ext cx="4157662" cy="3519488"/>
          </a:xfrm>
          <a:noFill/>
          <a:ln w="9525" algn="ctr">
            <a:noFill/>
            <a:miter lim="800000"/>
            <a:headEnd/>
            <a:tailEnd/>
          </a:ln>
        </p:spPr>
        <p:txBody>
          <a:bodyPr vert="horz" wrap="square" lIns="76179" tIns="38088" rIns="76179" bIns="38088" numCol="1" anchor="t" anchorCtr="0" compatLnSpc="1">
            <a:prstTxWarp prst="textNoShape">
              <a:avLst/>
            </a:prstTxWarp>
          </a:bodyPr>
          <a:lstStyle>
            <a:lvl1pPr algn="l" rtl="0" eaLnBrk="0" fontAlgn="base" hangingPunct="0">
              <a:spcAft>
                <a:spcPct val="0"/>
              </a:spcAft>
              <a:defRPr lang="en-US" sz="1700" smtClean="0">
                <a:solidFill>
                  <a:schemeClr val="tx1"/>
                </a:solidFill>
                <a:latin typeface="+mn-lt"/>
                <a:ea typeface="+mn-ea"/>
                <a:cs typeface="+mn-cs"/>
              </a:defRPr>
            </a:lvl1pPr>
            <a:lvl2pPr algn="l" rtl="0" eaLnBrk="0" fontAlgn="base" hangingPunct="0">
              <a:spcAft>
                <a:spcPct val="0"/>
              </a:spcAft>
              <a:defRPr lang="en-US" sz="1500" smtClean="0">
                <a:solidFill>
                  <a:schemeClr val="tx1"/>
                </a:solidFill>
                <a:latin typeface="+mn-lt"/>
                <a:ea typeface="+mn-ea"/>
                <a:cs typeface="+mn-cs"/>
              </a:defRPr>
            </a:lvl2pPr>
            <a:lvl3pPr algn="l" rtl="0" eaLnBrk="0" fontAlgn="base" hangingPunct="0">
              <a:spcAft>
                <a:spcPct val="0"/>
              </a:spcAft>
              <a:defRPr lang="en-US" sz="1500" smtClean="0">
                <a:solidFill>
                  <a:schemeClr val="tx1"/>
                </a:solidFill>
                <a:latin typeface="+mn-lt"/>
                <a:ea typeface="+mn-ea"/>
                <a:cs typeface="+mn-cs"/>
              </a:defRPr>
            </a:lvl3pPr>
            <a:lvl4pPr algn="l" rtl="0" eaLnBrk="0" fontAlgn="base" hangingPunct="0">
              <a:spcAft>
                <a:spcPct val="0"/>
              </a:spcAft>
              <a:defRPr lang="en-US" sz="1500" smtClean="0">
                <a:solidFill>
                  <a:schemeClr val="tx1"/>
                </a:solidFill>
                <a:latin typeface="+mn-lt"/>
                <a:ea typeface="+mn-ea"/>
                <a:cs typeface="+mn-cs"/>
              </a:defRPr>
            </a:lvl4pPr>
            <a:lvl5pPr algn="l" rtl="0" eaLnBrk="0" fontAlgn="base" hangingPunct="0">
              <a:spcAft>
                <a:spcPct val="0"/>
              </a:spcAft>
              <a:defRPr lang="en-US" sz="1500">
                <a:solidFill>
                  <a:schemeClr val="tx1"/>
                </a:solidFill>
                <a:latin typeface="+mn-lt"/>
                <a:ea typeface="+mn-ea"/>
                <a:cs typeface="+mn-cs"/>
              </a:defRPr>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Rectangle 6"/>
          <p:cNvSpPr>
            <a:spLocks noGrp="1" noChangeArrowheads="1"/>
          </p:cNvSpPr>
          <p:nvPr>
            <p:ph type="sldNum" sz="quarter" idx="10"/>
          </p:nvPr>
        </p:nvSpPr>
        <p:spPr>
          <a:ln/>
        </p:spPr>
        <p:txBody>
          <a:bodyPr/>
          <a:lstStyle>
            <a:lvl1pPr>
              <a:defRPr/>
            </a:lvl1pPr>
          </a:lstStyle>
          <a:p>
            <a:pPr>
              <a:defRPr/>
            </a:pPr>
            <a:fld id="{B53548F6-AAA9-4A8D-A869-511B3DFE3256}"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29733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Insert Pag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文字方塊 10"/>
          <p:cNvSpPr txBox="1">
            <a:spLocks noChangeArrowheads="1"/>
          </p:cNvSpPr>
          <p:nvPr userDrawn="1"/>
        </p:nvSpPr>
        <p:spPr bwMode="auto">
          <a:xfrm>
            <a:off x="323903" y="4707321"/>
            <a:ext cx="1656150" cy="232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34" tIns="38967" rIns="77934" bIns="38967" anchor="b">
            <a:spAutoFit/>
          </a:bodyPr>
          <a:lstStyle>
            <a:lvl1pPr eaLnBrk="0" hangingPunct="0">
              <a:defRPr kumimoji="1">
                <a:solidFill>
                  <a:schemeClr val="tx1"/>
                </a:solidFill>
                <a:latin typeface="Arial" charset="0"/>
                <a:ea typeface="新細明體" pitchFamily="18" charset="-120"/>
              </a:defRPr>
            </a:lvl1pPr>
            <a:lvl2pPr marL="742950" indent="-285750" eaLnBrk="0" hangingPunct="0">
              <a:defRPr kumimoji="1">
                <a:solidFill>
                  <a:schemeClr val="tx1"/>
                </a:solidFill>
                <a:latin typeface="Arial" charset="0"/>
                <a:ea typeface="新細明體" pitchFamily="18" charset="-120"/>
              </a:defRPr>
            </a:lvl2pPr>
            <a:lvl3pPr marL="1143000" indent="-228600" eaLnBrk="0" hangingPunct="0">
              <a:defRPr kumimoji="1">
                <a:solidFill>
                  <a:schemeClr val="tx1"/>
                </a:solidFill>
                <a:latin typeface="Arial" charset="0"/>
                <a:ea typeface="新細明體" pitchFamily="18" charset="-120"/>
              </a:defRPr>
            </a:lvl3pPr>
            <a:lvl4pPr marL="1600200" indent="-228600" eaLnBrk="0" hangingPunct="0">
              <a:defRPr kumimoji="1">
                <a:solidFill>
                  <a:schemeClr val="tx1"/>
                </a:solidFill>
                <a:latin typeface="Arial" charset="0"/>
                <a:ea typeface="新細明體" pitchFamily="18" charset="-120"/>
              </a:defRPr>
            </a:lvl4pPr>
            <a:lvl5pPr marL="2057400" indent="-228600" eaLnBrk="0" hangingPunct="0">
              <a:defRPr kumimoji="1">
                <a:solidFill>
                  <a:schemeClr val="tx1"/>
                </a:solidFill>
                <a:latin typeface="Arial"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charset="0"/>
                <a:ea typeface="新細明體" pitchFamily="18" charset="-120"/>
              </a:defRPr>
            </a:lvl9pPr>
          </a:lstStyle>
          <a:p>
            <a:pPr eaLnBrk="1" hangingPunct="1">
              <a:defRPr/>
            </a:pPr>
            <a:r>
              <a:rPr kumimoji="0" lang="en-US" altLang="zh-TW" sz="1000" smtClean="0">
                <a:solidFill>
                  <a:srgbClr val="4D4D4D"/>
                </a:solidFill>
                <a:ea typeface="微軟正黑體" pitchFamily="34" charset="-120"/>
              </a:rPr>
              <a:t>Confidential</a:t>
            </a:r>
            <a:endParaRPr kumimoji="0" lang="zh-TW" altLang="en-US" sz="1000" smtClean="0">
              <a:solidFill>
                <a:srgbClr val="4D4D4D"/>
              </a:solidFill>
              <a:ea typeface="微軟正黑體" pitchFamily="34" charset="-120"/>
            </a:endParaRPr>
          </a:p>
        </p:txBody>
      </p:sp>
      <p:sp>
        <p:nvSpPr>
          <p:cNvPr id="9" name="文字版面配置區 3"/>
          <p:cNvSpPr>
            <a:spLocks noGrp="1"/>
          </p:cNvSpPr>
          <p:nvPr>
            <p:ph type="body" sz="half" idx="2"/>
          </p:nvPr>
        </p:nvSpPr>
        <p:spPr>
          <a:xfrm>
            <a:off x="683568" y="1815666"/>
            <a:ext cx="7920880" cy="2484276"/>
          </a:xfrm>
        </p:spPr>
        <p:txBody>
          <a:bodyPr>
            <a:normAutofit/>
          </a:bodyPr>
          <a:lstStyle>
            <a:lvl1pPr marL="243545" indent="-243545">
              <a:lnSpc>
                <a:spcPts val="1534"/>
              </a:lnSpc>
              <a:spcBef>
                <a:spcPts val="1875"/>
              </a:spcBef>
              <a:buFont typeface="Arial" pitchFamily="34" charset="0"/>
              <a:buChar char="•"/>
              <a:defRPr sz="1400">
                <a:solidFill>
                  <a:srgbClr val="4D4D4D"/>
                </a:solidFill>
                <a:latin typeface="Arial" pitchFamily="34" charset="0"/>
                <a:cs typeface="Arial" pitchFamily="34" charset="0"/>
              </a:defRPr>
            </a:lvl1pPr>
            <a:lvl2pPr marL="389672" indent="0">
              <a:buNone/>
              <a:defRPr sz="1000"/>
            </a:lvl2pPr>
            <a:lvl3pPr marL="779343" indent="0">
              <a:buNone/>
              <a:defRPr sz="900"/>
            </a:lvl3pPr>
            <a:lvl4pPr marL="1169015" indent="0">
              <a:buNone/>
              <a:defRPr sz="800"/>
            </a:lvl4pPr>
            <a:lvl5pPr marL="1558686" indent="0">
              <a:buNone/>
              <a:defRPr sz="800"/>
            </a:lvl5pPr>
            <a:lvl6pPr marL="1948358" indent="0">
              <a:buNone/>
              <a:defRPr sz="800"/>
            </a:lvl6pPr>
            <a:lvl7pPr marL="2338029" indent="0">
              <a:buNone/>
              <a:defRPr sz="800"/>
            </a:lvl7pPr>
            <a:lvl8pPr marL="2727701" indent="0">
              <a:buNone/>
              <a:defRPr sz="800"/>
            </a:lvl8pPr>
            <a:lvl9pPr marL="3117372" indent="0">
              <a:buNone/>
              <a:defRPr sz="800"/>
            </a:lvl9pPr>
          </a:lstStyle>
          <a:p>
            <a:pPr lvl="0"/>
            <a:r>
              <a:rPr lang="zh-TW" altLang="en-US" dirty="0" err="1" smtClean="0"/>
              <a:t>按一下以編輯母片文字樣式</a:t>
            </a:r>
          </a:p>
          <a:p>
            <a:pPr lvl="1"/>
            <a:r>
              <a:rPr lang="zh-TW" altLang="en-US" dirty="0" err="1" smtClean="0"/>
              <a:t>第二層</a:t>
            </a:r>
          </a:p>
          <a:p>
            <a:pPr lvl="2"/>
            <a:r>
              <a:rPr lang="zh-TW" altLang="en-US" dirty="0" err="1" smtClean="0"/>
              <a:t>第三層</a:t>
            </a:r>
          </a:p>
        </p:txBody>
      </p:sp>
      <p:sp>
        <p:nvSpPr>
          <p:cNvPr id="10" name="標題 1"/>
          <p:cNvSpPr>
            <a:spLocks noGrp="1"/>
          </p:cNvSpPr>
          <p:nvPr>
            <p:ph type="ctrTitle"/>
          </p:nvPr>
        </p:nvSpPr>
        <p:spPr>
          <a:xfrm>
            <a:off x="685800" y="303498"/>
            <a:ext cx="7772400" cy="1242138"/>
          </a:xfrm>
        </p:spPr>
        <p:txBody>
          <a:bodyPr>
            <a:noAutofit/>
          </a:bodyPr>
          <a:lstStyle>
            <a:lvl1pPr algn="l">
              <a:defRPr sz="3100" baseline="0">
                <a:solidFill>
                  <a:srgbClr val="28AAE1"/>
                </a:solidFill>
                <a:latin typeface="Arial" pitchFamily="34" charset="0"/>
                <a:cs typeface="Arial" pitchFamily="34" charset="0"/>
              </a:defRPr>
            </a:lvl1pPr>
          </a:lstStyle>
          <a:p>
            <a:r>
              <a:rPr lang="zh-TW" altLang="en-US" dirty="0" smtClean="0"/>
              <a:t>按一下以編輯母片標題樣式</a:t>
            </a:r>
            <a:endParaRPr lang="zh-TW" altLang="en-US" dirty="0"/>
          </a:p>
        </p:txBody>
      </p:sp>
      <p:sp>
        <p:nvSpPr>
          <p:cNvPr id="5" name="投影片編號版面配置區 5"/>
          <p:cNvSpPr>
            <a:spLocks noGrp="1"/>
          </p:cNvSpPr>
          <p:nvPr>
            <p:ph type="sldNum" sz="quarter" idx="10"/>
          </p:nvPr>
        </p:nvSpPr>
        <p:spPr>
          <a:xfrm>
            <a:off x="3634736" y="4731544"/>
            <a:ext cx="2133942" cy="273844"/>
          </a:xfrm>
        </p:spPr>
        <p:txBody>
          <a:bodyPr/>
          <a:lstStyle>
            <a:lvl1pPr algn="ctr" fontAlgn="auto">
              <a:spcBef>
                <a:spcPts val="0"/>
              </a:spcBef>
              <a:spcAft>
                <a:spcPts val="0"/>
              </a:spcAft>
              <a:defRPr kumimoji="0" sz="1000">
                <a:solidFill>
                  <a:schemeClr val="tx1">
                    <a:tint val="75000"/>
                  </a:schemeClr>
                </a:solidFill>
                <a:latin typeface="+mn-lt"/>
                <a:ea typeface="+mn-ea"/>
                <a:cs typeface="+mn-cs"/>
              </a:defRPr>
            </a:lvl1pPr>
          </a:lstStyle>
          <a:p>
            <a:pPr>
              <a:defRPr/>
            </a:pPr>
            <a:fld id="{6E5A5DF4-F32C-43C4-8D11-FC45451A3946}" type="slidenum">
              <a:rPr lang="zh-TW" altLang="en-US"/>
              <a:pPr>
                <a:defRPr/>
              </a:pPr>
              <a:t>‹#›</a:t>
            </a:fld>
            <a:endParaRPr lang="zh-TW" altLang="en-US" dirty="0"/>
          </a:p>
        </p:txBody>
      </p:sp>
    </p:spTree>
    <p:extLst>
      <p:ext uri="{BB962C8B-B14F-4D97-AF65-F5344CB8AC3E}">
        <p14:creationId xmlns:p14="http://schemas.microsoft.com/office/powerpoint/2010/main" val="323848896"/>
      </p:ext>
    </p:extLst>
  </p:cSld>
  <p:clrMapOvr>
    <a:masterClrMapping/>
  </p:clrMapOvr>
  <p:transition spd="med">
    <p:fade/>
  </p:transition>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p:cNvSpPr/>
          <p:nvPr/>
        </p:nvSpPr>
        <p:spPr>
          <a:xfrm>
            <a:off x="3" y="4743450"/>
            <a:ext cx="8804275" cy="3429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6179" tIns="38088" rIns="76179" bIns="38088" rtlCol="0" anchor="ctr"/>
          <a:lstStyle/>
          <a:p>
            <a:pPr algn="ctr" fontAlgn="base">
              <a:spcBef>
                <a:spcPct val="0"/>
              </a:spcBef>
              <a:spcAft>
                <a:spcPct val="0"/>
              </a:spcAft>
            </a:pPr>
            <a:endParaRPr lang="en-US">
              <a:solidFill>
                <a:srgbClr val="FFFFFF"/>
              </a:solidFill>
            </a:endParaRPr>
          </a:p>
        </p:txBody>
      </p:sp>
      <p:sp>
        <p:nvSpPr>
          <p:cNvPr id="19" name="Rectangle 18"/>
          <p:cNvSpPr/>
          <p:nvPr/>
        </p:nvSpPr>
        <p:spPr>
          <a:xfrm>
            <a:off x="41910" y="4743450"/>
            <a:ext cx="8740140" cy="3429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6179" tIns="38088" rIns="76179" bIns="38088" rtlCol="0" anchor="ctr"/>
          <a:lstStyle/>
          <a:p>
            <a:pPr algn="ctr" fontAlgn="base">
              <a:spcBef>
                <a:spcPct val="0"/>
              </a:spcBef>
              <a:spcAft>
                <a:spcPct val="0"/>
              </a:spcAft>
            </a:pPr>
            <a:endParaRPr lang="en-US">
              <a:solidFill>
                <a:srgbClr val="FFFFFF"/>
              </a:solidFill>
            </a:endParaRPr>
          </a:p>
        </p:txBody>
      </p:sp>
      <p:sp>
        <p:nvSpPr>
          <p:cNvPr id="1026" name="Rectangle 2"/>
          <p:cNvSpPr>
            <a:spLocks noGrp="1" noChangeArrowheads="1"/>
          </p:cNvSpPr>
          <p:nvPr>
            <p:ph type="title"/>
          </p:nvPr>
        </p:nvSpPr>
        <p:spPr bwMode="auto">
          <a:xfrm>
            <a:off x="231775" y="107163"/>
            <a:ext cx="8458200" cy="610791"/>
          </a:xfrm>
          <a:prstGeom prst="rect">
            <a:avLst/>
          </a:prstGeom>
          <a:noFill/>
          <a:ln w="9525">
            <a:noFill/>
            <a:miter lim="800000"/>
            <a:headEnd/>
            <a:tailEnd/>
          </a:ln>
        </p:spPr>
        <p:txBody>
          <a:bodyPr vert="horz" wrap="square" lIns="76179" tIns="38088" rIns="76179" bIns="38088" numCol="1" anchor="ctr" anchorCtr="0" compatLnSpc="1">
            <a:prstTxWarp prst="textNoShape">
              <a:avLst/>
            </a:prstTxWarp>
          </a:bodyPr>
          <a:lstStyle/>
          <a:p>
            <a:pPr lvl="0"/>
            <a:r>
              <a:rPr lang="en-US" smtClean="0"/>
              <a:t>Click to edit Master title style</a:t>
            </a:r>
            <a:endParaRPr lang="en-US" dirty="0" smtClean="0"/>
          </a:p>
        </p:txBody>
      </p:sp>
      <p:sp>
        <p:nvSpPr>
          <p:cNvPr id="1027" name="Rectangle 3"/>
          <p:cNvSpPr>
            <a:spLocks noGrp="1" noChangeArrowheads="1"/>
          </p:cNvSpPr>
          <p:nvPr>
            <p:ph type="body" idx="1"/>
          </p:nvPr>
        </p:nvSpPr>
        <p:spPr bwMode="auto">
          <a:xfrm>
            <a:off x="333378" y="794149"/>
            <a:ext cx="8467725" cy="3701653"/>
          </a:xfrm>
          <a:prstGeom prst="rect">
            <a:avLst/>
          </a:prstGeom>
          <a:noFill/>
          <a:ln w="9525" algn="ctr">
            <a:noFill/>
            <a:miter lim="800000"/>
            <a:headEnd/>
            <a:tailEnd/>
          </a:ln>
        </p:spPr>
        <p:txBody>
          <a:bodyPr vert="horz" wrap="square" lIns="76179" tIns="38088" rIns="76179" bIns="3808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030" name="Rectangle 6"/>
          <p:cNvSpPr>
            <a:spLocks noGrp="1" noChangeArrowheads="1"/>
          </p:cNvSpPr>
          <p:nvPr>
            <p:ph type="sldNum" sz="quarter" idx="4"/>
          </p:nvPr>
        </p:nvSpPr>
        <p:spPr bwMode="auto">
          <a:xfrm>
            <a:off x="6642100" y="4537472"/>
            <a:ext cx="2133600" cy="154782"/>
          </a:xfrm>
          <a:prstGeom prst="rect">
            <a:avLst/>
          </a:prstGeom>
          <a:noFill/>
          <a:ln w="9525">
            <a:noFill/>
            <a:miter lim="800000"/>
            <a:headEnd/>
            <a:tailEnd/>
          </a:ln>
          <a:effectLst/>
        </p:spPr>
        <p:txBody>
          <a:bodyPr vert="horz" wrap="square" lIns="76179" tIns="38088" rIns="76179" bIns="38088" numCol="1" anchor="t" anchorCtr="0" compatLnSpc="1">
            <a:prstTxWarp prst="textNoShape">
              <a:avLst/>
            </a:prstTxWarp>
          </a:bodyPr>
          <a:lstStyle>
            <a:lvl1pPr algn="r">
              <a:defRPr sz="700"/>
            </a:lvl1pPr>
          </a:lstStyle>
          <a:p>
            <a:pPr fontAlgn="base">
              <a:spcBef>
                <a:spcPct val="0"/>
              </a:spcBef>
              <a:spcAft>
                <a:spcPct val="0"/>
              </a:spcAft>
              <a:defRPr/>
            </a:pPr>
            <a:fld id="{B6C70261-DCF8-4A97-9502-E8EEF2364CDE}" type="slidenum">
              <a:rPr lang="en-US" smtClean="0">
                <a:solidFill>
                  <a:srgbClr val="000000"/>
                </a:solidFill>
              </a:rPr>
              <a:pPr fontAlgn="base">
                <a:spcBef>
                  <a:spcPct val="0"/>
                </a:spcBef>
                <a:spcAft>
                  <a:spcPct val="0"/>
                </a:spcAft>
                <a:defRPr/>
              </a:pPr>
              <a:t>‹#›</a:t>
            </a:fld>
            <a:endParaRPr lang="en-US">
              <a:solidFill>
                <a:srgbClr val="000000"/>
              </a:solidFill>
            </a:endParaRPr>
          </a:p>
        </p:txBody>
      </p:sp>
      <p:grpSp>
        <p:nvGrpSpPr>
          <p:cNvPr id="16" name="Group 15"/>
          <p:cNvGrpSpPr/>
          <p:nvPr/>
        </p:nvGrpSpPr>
        <p:grpSpPr>
          <a:xfrm>
            <a:off x="0" y="4706938"/>
            <a:ext cx="8826500" cy="388620"/>
            <a:chOff x="0" y="6321425"/>
            <a:chExt cx="10591800" cy="466344"/>
          </a:xfrm>
        </p:grpSpPr>
        <p:sp>
          <p:nvSpPr>
            <p:cNvPr id="18" name="Rectangle 17"/>
            <p:cNvSpPr/>
            <p:nvPr userDrawn="1"/>
          </p:nvSpPr>
          <p:spPr>
            <a:xfrm>
              <a:off x="0" y="6321425"/>
              <a:ext cx="10591800" cy="466344"/>
            </a:xfrm>
            <a:prstGeom prst="rect">
              <a:avLst/>
            </a:prstGeom>
            <a:solidFill>
              <a:schemeClr val="bg1"/>
            </a:solidFill>
            <a:ln w="9525">
              <a:solidFill>
                <a:srgbClr val="AAA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a:solidFill>
                  <a:srgbClr val="FFFFFF"/>
                </a:solidFill>
              </a:endParaRPr>
            </a:p>
          </p:txBody>
        </p:sp>
        <p:pic>
          <p:nvPicPr>
            <p:cNvPr id="22" name="Picture 27" descr="ti_logo_powerpoint_1_line.png"/>
            <p:cNvPicPr>
              <a:picLocks noChangeAspect="1"/>
            </p:cNvPicPr>
            <p:nvPr userDrawn="1"/>
          </p:nvPicPr>
          <p:blipFill>
            <a:blip r:embed="rId7" cstate="print"/>
            <a:srcRect/>
            <a:stretch>
              <a:fillRect/>
            </a:stretch>
          </p:blipFill>
          <p:spPr bwMode="auto">
            <a:xfrm>
              <a:off x="8593138" y="6440488"/>
              <a:ext cx="1874837" cy="231775"/>
            </a:xfrm>
            <a:prstGeom prst="rect">
              <a:avLst/>
            </a:prstGeom>
            <a:noFill/>
            <a:ln w="9525">
              <a:noFill/>
              <a:miter lim="800000"/>
              <a:headEnd/>
              <a:tailEnd/>
            </a:ln>
          </p:spPr>
        </p:pic>
      </p:grpSp>
      <p:grpSp>
        <p:nvGrpSpPr>
          <p:cNvPr id="13" name="Group 12"/>
          <p:cNvGrpSpPr/>
          <p:nvPr userDrawn="1"/>
        </p:nvGrpSpPr>
        <p:grpSpPr>
          <a:xfrm>
            <a:off x="0" y="4706938"/>
            <a:ext cx="8826500" cy="388620"/>
            <a:chOff x="0" y="6321425"/>
            <a:chExt cx="10591800" cy="466344"/>
          </a:xfrm>
        </p:grpSpPr>
        <p:sp>
          <p:nvSpPr>
            <p:cNvPr id="14" name="Rectangle 13"/>
            <p:cNvSpPr/>
            <p:nvPr userDrawn="1"/>
          </p:nvSpPr>
          <p:spPr>
            <a:xfrm>
              <a:off x="0" y="6321425"/>
              <a:ext cx="10591800" cy="466344"/>
            </a:xfrm>
            <a:prstGeom prst="rect">
              <a:avLst/>
            </a:prstGeom>
            <a:solidFill>
              <a:schemeClr val="bg1"/>
            </a:solidFill>
            <a:ln w="9525">
              <a:solidFill>
                <a:srgbClr val="AAA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a:solidFill>
                  <a:srgbClr val="FFFFFF"/>
                </a:solidFill>
              </a:endParaRPr>
            </a:p>
          </p:txBody>
        </p:sp>
        <p:pic>
          <p:nvPicPr>
            <p:cNvPr id="15" name="Picture 27" descr="ti_logo_powerpoint_1_line.png"/>
            <p:cNvPicPr>
              <a:picLocks noChangeAspect="1"/>
            </p:cNvPicPr>
            <p:nvPr userDrawn="1"/>
          </p:nvPicPr>
          <p:blipFill>
            <a:blip r:embed="rId7" cstate="print"/>
            <a:srcRect/>
            <a:stretch>
              <a:fillRect/>
            </a:stretch>
          </p:blipFill>
          <p:spPr bwMode="auto">
            <a:xfrm>
              <a:off x="8593138" y="6440488"/>
              <a:ext cx="1874837" cy="231775"/>
            </a:xfrm>
            <a:prstGeom prst="rect">
              <a:avLst/>
            </a:prstGeom>
            <a:noFill/>
            <a:ln w="9525">
              <a:noFill/>
              <a:miter lim="800000"/>
              <a:headEnd/>
              <a:tailEnd/>
            </a:ln>
          </p:spPr>
        </p:pic>
      </p:grpSp>
      <p:sp>
        <p:nvSpPr>
          <p:cNvPr id="23" name="Text Box 31"/>
          <p:cNvSpPr txBox="1">
            <a:spLocks noChangeArrowheads="1"/>
          </p:cNvSpPr>
          <p:nvPr/>
        </p:nvSpPr>
        <p:spPr bwMode="auto">
          <a:xfrm>
            <a:off x="334013" y="4705350"/>
            <a:ext cx="2111375" cy="184642"/>
          </a:xfrm>
          <a:prstGeom prst="rect">
            <a:avLst/>
          </a:prstGeom>
          <a:noFill/>
          <a:ln w="9525">
            <a:noFill/>
            <a:miter lim="800000"/>
            <a:headEnd/>
            <a:tailEnd/>
          </a:ln>
          <a:effectLst/>
        </p:spPr>
        <p:txBody>
          <a:bodyPr lIns="76179" tIns="38088" rIns="76179" bIns="38088">
            <a:spAutoFit/>
          </a:bodyPr>
          <a:lstStyle/>
          <a:p>
            <a:pPr fontAlgn="base">
              <a:spcBef>
                <a:spcPct val="50000"/>
              </a:spcBef>
              <a:spcAft>
                <a:spcPct val="0"/>
              </a:spcAft>
              <a:defRPr/>
            </a:pPr>
            <a:r>
              <a:rPr lang="en-US" sz="700" dirty="0">
                <a:solidFill>
                  <a:srgbClr val="000000"/>
                </a:solidFill>
              </a:rPr>
              <a:t>TI Confidential – </a:t>
            </a:r>
            <a:r>
              <a:rPr lang="en-US" sz="700" dirty="0" smtClean="0">
                <a:solidFill>
                  <a:srgbClr val="000000"/>
                </a:solidFill>
              </a:rPr>
              <a:t>NDA Restrictions</a:t>
            </a:r>
            <a:endParaRPr lang="en-US" sz="700" dirty="0">
              <a:solidFill>
                <a:srgbClr val="000000"/>
              </a:solidFill>
            </a:endParaRPr>
          </a:p>
        </p:txBody>
      </p:sp>
    </p:spTree>
    <p:extLst>
      <p:ext uri="{BB962C8B-B14F-4D97-AF65-F5344CB8AC3E}">
        <p14:creationId xmlns:p14="http://schemas.microsoft.com/office/powerpoint/2010/main" val="1961205796"/>
      </p:ext>
    </p:extLst>
  </p:cSld>
  <p:clrMap bg1="lt1" tx1="dk1" bg2="lt2" tx2="dk2" accent1="accent1" accent2="accent2" accent3="accent3" accent4="accent4" accent5="accent5" accent6="accent6" hlink="hlink" folHlink="folHlink"/>
  <p:sldLayoutIdLst>
    <p:sldLayoutId id="2147483662" r:id="rId1"/>
    <p:sldLayoutId id="2147483664" r:id="rId2"/>
    <p:sldLayoutId id="2147483665" r:id="rId3"/>
    <p:sldLayoutId id="2147483667" r:id="rId4"/>
    <p:sldLayoutId id="2147483668" r:id="rId5"/>
  </p:sldLayoutIdLst>
  <p:timing>
    <p:tnLst>
      <p:par>
        <p:cTn id="1" dur="indefinite" restart="never" nodeType="tmRoot"/>
      </p:par>
    </p:tnLst>
  </p:timing>
  <p:hf hdr="0" ftr="0" dt="0"/>
  <p:txStyles>
    <p:titleStyle>
      <a:lvl1pPr algn="l" rtl="0" eaLnBrk="1" fontAlgn="base" hangingPunct="1">
        <a:lnSpc>
          <a:spcPct val="85000"/>
        </a:lnSpc>
        <a:spcBef>
          <a:spcPct val="0"/>
        </a:spcBef>
        <a:spcAft>
          <a:spcPct val="0"/>
        </a:spcAft>
        <a:defRPr sz="2700" b="1">
          <a:solidFill>
            <a:schemeClr val="tx2"/>
          </a:solidFill>
          <a:latin typeface="+mj-lt"/>
          <a:ea typeface="+mj-ea"/>
          <a:cs typeface="+mj-cs"/>
        </a:defRPr>
      </a:lvl1pPr>
      <a:lvl2pPr algn="l" rtl="0" eaLnBrk="1" fontAlgn="base" hangingPunct="1">
        <a:lnSpc>
          <a:spcPct val="85000"/>
        </a:lnSpc>
        <a:spcBef>
          <a:spcPct val="0"/>
        </a:spcBef>
        <a:spcAft>
          <a:spcPct val="0"/>
        </a:spcAft>
        <a:defRPr sz="2700" b="1">
          <a:solidFill>
            <a:schemeClr val="tx2"/>
          </a:solidFill>
          <a:latin typeface="Arial" charset="0"/>
        </a:defRPr>
      </a:lvl2pPr>
      <a:lvl3pPr algn="l" rtl="0" eaLnBrk="1" fontAlgn="base" hangingPunct="1">
        <a:lnSpc>
          <a:spcPct val="85000"/>
        </a:lnSpc>
        <a:spcBef>
          <a:spcPct val="0"/>
        </a:spcBef>
        <a:spcAft>
          <a:spcPct val="0"/>
        </a:spcAft>
        <a:defRPr sz="2700" b="1">
          <a:solidFill>
            <a:schemeClr val="tx2"/>
          </a:solidFill>
          <a:latin typeface="Arial" charset="0"/>
        </a:defRPr>
      </a:lvl3pPr>
      <a:lvl4pPr algn="l" rtl="0" eaLnBrk="1" fontAlgn="base" hangingPunct="1">
        <a:lnSpc>
          <a:spcPct val="85000"/>
        </a:lnSpc>
        <a:spcBef>
          <a:spcPct val="0"/>
        </a:spcBef>
        <a:spcAft>
          <a:spcPct val="0"/>
        </a:spcAft>
        <a:defRPr sz="2700" b="1">
          <a:solidFill>
            <a:schemeClr val="tx2"/>
          </a:solidFill>
          <a:latin typeface="Arial" charset="0"/>
        </a:defRPr>
      </a:lvl4pPr>
      <a:lvl5pPr algn="l" rtl="0" eaLnBrk="1" fontAlgn="base" hangingPunct="1">
        <a:lnSpc>
          <a:spcPct val="85000"/>
        </a:lnSpc>
        <a:spcBef>
          <a:spcPct val="0"/>
        </a:spcBef>
        <a:spcAft>
          <a:spcPct val="0"/>
        </a:spcAft>
        <a:defRPr sz="2700" b="1">
          <a:solidFill>
            <a:schemeClr val="tx2"/>
          </a:solidFill>
          <a:latin typeface="Arial" charset="0"/>
        </a:defRPr>
      </a:lvl5pPr>
      <a:lvl6pPr marL="380895" algn="l" rtl="0" eaLnBrk="1" fontAlgn="base" hangingPunct="1">
        <a:lnSpc>
          <a:spcPct val="85000"/>
        </a:lnSpc>
        <a:spcBef>
          <a:spcPct val="0"/>
        </a:spcBef>
        <a:spcAft>
          <a:spcPct val="0"/>
        </a:spcAft>
        <a:defRPr sz="2700" b="1">
          <a:solidFill>
            <a:srgbClr val="FF0000"/>
          </a:solidFill>
          <a:latin typeface="Arial" charset="0"/>
        </a:defRPr>
      </a:lvl6pPr>
      <a:lvl7pPr marL="761790" algn="l" rtl="0" eaLnBrk="1" fontAlgn="base" hangingPunct="1">
        <a:lnSpc>
          <a:spcPct val="85000"/>
        </a:lnSpc>
        <a:spcBef>
          <a:spcPct val="0"/>
        </a:spcBef>
        <a:spcAft>
          <a:spcPct val="0"/>
        </a:spcAft>
        <a:defRPr sz="2700" b="1">
          <a:solidFill>
            <a:srgbClr val="FF0000"/>
          </a:solidFill>
          <a:latin typeface="Arial" charset="0"/>
        </a:defRPr>
      </a:lvl7pPr>
      <a:lvl8pPr marL="1142683" algn="l" rtl="0" eaLnBrk="1" fontAlgn="base" hangingPunct="1">
        <a:lnSpc>
          <a:spcPct val="85000"/>
        </a:lnSpc>
        <a:spcBef>
          <a:spcPct val="0"/>
        </a:spcBef>
        <a:spcAft>
          <a:spcPct val="0"/>
        </a:spcAft>
        <a:defRPr sz="2700" b="1">
          <a:solidFill>
            <a:srgbClr val="FF0000"/>
          </a:solidFill>
          <a:latin typeface="Arial" charset="0"/>
        </a:defRPr>
      </a:lvl8pPr>
      <a:lvl9pPr marL="1523573" algn="l" rtl="0" eaLnBrk="1" fontAlgn="base" hangingPunct="1">
        <a:lnSpc>
          <a:spcPct val="85000"/>
        </a:lnSpc>
        <a:spcBef>
          <a:spcPct val="0"/>
        </a:spcBef>
        <a:spcAft>
          <a:spcPct val="0"/>
        </a:spcAft>
        <a:defRPr sz="2700" b="1">
          <a:solidFill>
            <a:srgbClr val="FF0000"/>
          </a:solidFill>
          <a:latin typeface="Arial" charset="0"/>
        </a:defRPr>
      </a:lvl9pPr>
    </p:titleStyle>
    <p:bodyStyle>
      <a:lvl1pPr marL="189124" indent="-189124" algn="l" rtl="0" eaLnBrk="1" fontAlgn="base" hangingPunct="1">
        <a:spcBef>
          <a:spcPts val="667"/>
        </a:spcBef>
        <a:spcAft>
          <a:spcPct val="0"/>
        </a:spcAft>
        <a:buChar char="•"/>
        <a:defRPr sz="1700">
          <a:solidFill>
            <a:schemeClr val="tx1"/>
          </a:solidFill>
          <a:latin typeface="+mn-lt"/>
          <a:ea typeface="+mn-ea"/>
          <a:cs typeface="+mn-cs"/>
        </a:defRPr>
      </a:lvl1pPr>
      <a:lvl2pPr marL="478763" indent="-194416" algn="l" rtl="0" eaLnBrk="1" fontAlgn="base" hangingPunct="1">
        <a:spcBef>
          <a:spcPct val="20000"/>
        </a:spcBef>
        <a:spcAft>
          <a:spcPct val="0"/>
        </a:spcAft>
        <a:buChar char="–"/>
        <a:defRPr>
          <a:solidFill>
            <a:schemeClr val="tx1"/>
          </a:solidFill>
          <a:latin typeface="+mn-lt"/>
        </a:defRPr>
      </a:lvl2pPr>
      <a:lvl3pPr marL="711530" indent="-137548" algn="l" rtl="0" eaLnBrk="1" fontAlgn="base" hangingPunct="1">
        <a:spcBef>
          <a:spcPct val="15000"/>
        </a:spcBef>
        <a:spcAft>
          <a:spcPct val="0"/>
        </a:spcAft>
        <a:buChar char="•"/>
        <a:defRPr sz="1500">
          <a:solidFill>
            <a:schemeClr val="tx1"/>
          </a:solidFill>
          <a:latin typeface="+mn-lt"/>
        </a:defRPr>
      </a:lvl3pPr>
      <a:lvl4pPr marL="1001168" indent="-194416" algn="l" rtl="0" eaLnBrk="1" fontAlgn="base" hangingPunct="1">
        <a:spcBef>
          <a:spcPct val="5000"/>
        </a:spcBef>
        <a:spcAft>
          <a:spcPct val="0"/>
        </a:spcAft>
        <a:buChar char="–"/>
        <a:defRPr sz="1500">
          <a:solidFill>
            <a:schemeClr val="tx1"/>
          </a:solidFill>
          <a:latin typeface="+mn-lt"/>
        </a:defRPr>
      </a:lvl4pPr>
      <a:lvl5pPr marL="1240546" indent="-144163" algn="l" rtl="0" eaLnBrk="1" fontAlgn="base" hangingPunct="1">
        <a:spcBef>
          <a:spcPct val="0"/>
        </a:spcBef>
        <a:spcAft>
          <a:spcPct val="0"/>
        </a:spcAft>
        <a:buChar char="»"/>
        <a:defRPr sz="1500">
          <a:solidFill>
            <a:schemeClr val="tx1"/>
          </a:solidFill>
          <a:latin typeface="+mn-lt"/>
        </a:defRPr>
      </a:lvl5pPr>
      <a:lvl6pPr marL="1621441" indent="-144163" algn="l" rtl="0" eaLnBrk="1" fontAlgn="base" hangingPunct="1">
        <a:spcBef>
          <a:spcPct val="0"/>
        </a:spcBef>
        <a:spcAft>
          <a:spcPct val="0"/>
        </a:spcAft>
        <a:buChar char="»"/>
        <a:defRPr sz="1300">
          <a:solidFill>
            <a:schemeClr val="tx1"/>
          </a:solidFill>
          <a:latin typeface="+mn-lt"/>
        </a:defRPr>
      </a:lvl6pPr>
      <a:lvl7pPr marL="2002336" indent="-144163" algn="l" rtl="0" eaLnBrk="1" fontAlgn="base" hangingPunct="1">
        <a:spcBef>
          <a:spcPct val="0"/>
        </a:spcBef>
        <a:spcAft>
          <a:spcPct val="0"/>
        </a:spcAft>
        <a:buChar char="»"/>
        <a:defRPr sz="1300">
          <a:solidFill>
            <a:schemeClr val="tx1"/>
          </a:solidFill>
          <a:latin typeface="+mn-lt"/>
        </a:defRPr>
      </a:lvl7pPr>
      <a:lvl8pPr marL="2383230" indent="-144163" algn="l" rtl="0" eaLnBrk="1" fontAlgn="base" hangingPunct="1">
        <a:spcBef>
          <a:spcPct val="0"/>
        </a:spcBef>
        <a:spcAft>
          <a:spcPct val="0"/>
        </a:spcAft>
        <a:buChar char="»"/>
        <a:defRPr sz="1300">
          <a:solidFill>
            <a:schemeClr val="tx1"/>
          </a:solidFill>
          <a:latin typeface="+mn-lt"/>
        </a:defRPr>
      </a:lvl8pPr>
      <a:lvl9pPr marL="2764124" indent="-144163" algn="l" rtl="0" eaLnBrk="1" fontAlgn="base" hangingPunct="1">
        <a:spcBef>
          <a:spcPct val="0"/>
        </a:spcBef>
        <a:spcAft>
          <a:spcPct val="0"/>
        </a:spcAft>
        <a:buChar char="»"/>
        <a:defRPr sz="1300">
          <a:solidFill>
            <a:schemeClr val="tx1"/>
          </a:solidFill>
          <a:latin typeface="+mn-lt"/>
        </a:defRPr>
      </a:lvl9pPr>
    </p:bodyStyle>
    <p:otherStyle>
      <a:defPPr>
        <a:defRPr lang="en-US"/>
      </a:defPPr>
      <a:lvl1pPr marL="0" algn="l" defTabSz="761790" rtl="0" eaLnBrk="1" latinLnBrk="0" hangingPunct="1">
        <a:defRPr sz="1500" kern="1200">
          <a:solidFill>
            <a:schemeClr val="tx1"/>
          </a:solidFill>
          <a:latin typeface="+mn-lt"/>
          <a:ea typeface="+mn-ea"/>
          <a:cs typeface="+mn-cs"/>
        </a:defRPr>
      </a:lvl1pPr>
      <a:lvl2pPr marL="380895" algn="l" defTabSz="761790" rtl="0" eaLnBrk="1" latinLnBrk="0" hangingPunct="1">
        <a:defRPr sz="1500" kern="1200">
          <a:solidFill>
            <a:schemeClr val="tx1"/>
          </a:solidFill>
          <a:latin typeface="+mn-lt"/>
          <a:ea typeface="+mn-ea"/>
          <a:cs typeface="+mn-cs"/>
        </a:defRPr>
      </a:lvl2pPr>
      <a:lvl3pPr marL="761790" algn="l" defTabSz="761790" rtl="0" eaLnBrk="1" latinLnBrk="0" hangingPunct="1">
        <a:defRPr sz="1500" kern="1200">
          <a:solidFill>
            <a:schemeClr val="tx1"/>
          </a:solidFill>
          <a:latin typeface="+mn-lt"/>
          <a:ea typeface="+mn-ea"/>
          <a:cs typeface="+mn-cs"/>
        </a:defRPr>
      </a:lvl3pPr>
      <a:lvl4pPr marL="1142683" algn="l" defTabSz="761790" rtl="0" eaLnBrk="1" latinLnBrk="0" hangingPunct="1">
        <a:defRPr sz="1500" kern="1200">
          <a:solidFill>
            <a:schemeClr val="tx1"/>
          </a:solidFill>
          <a:latin typeface="+mn-lt"/>
          <a:ea typeface="+mn-ea"/>
          <a:cs typeface="+mn-cs"/>
        </a:defRPr>
      </a:lvl4pPr>
      <a:lvl5pPr marL="1523573" algn="l" defTabSz="761790" rtl="0" eaLnBrk="1" latinLnBrk="0" hangingPunct="1">
        <a:defRPr sz="1500" kern="1200">
          <a:solidFill>
            <a:schemeClr val="tx1"/>
          </a:solidFill>
          <a:latin typeface="+mn-lt"/>
          <a:ea typeface="+mn-ea"/>
          <a:cs typeface="+mn-cs"/>
        </a:defRPr>
      </a:lvl5pPr>
      <a:lvl6pPr marL="1904467" algn="l" defTabSz="761790" rtl="0" eaLnBrk="1" latinLnBrk="0" hangingPunct="1">
        <a:defRPr sz="1500" kern="1200">
          <a:solidFill>
            <a:schemeClr val="tx1"/>
          </a:solidFill>
          <a:latin typeface="+mn-lt"/>
          <a:ea typeface="+mn-ea"/>
          <a:cs typeface="+mn-cs"/>
        </a:defRPr>
      </a:lvl6pPr>
      <a:lvl7pPr marL="2285362" algn="l" defTabSz="761790" rtl="0" eaLnBrk="1" latinLnBrk="0" hangingPunct="1">
        <a:defRPr sz="1500" kern="1200">
          <a:solidFill>
            <a:schemeClr val="tx1"/>
          </a:solidFill>
          <a:latin typeface="+mn-lt"/>
          <a:ea typeface="+mn-ea"/>
          <a:cs typeface="+mn-cs"/>
        </a:defRPr>
      </a:lvl7pPr>
      <a:lvl8pPr marL="2666253" algn="l" defTabSz="761790" rtl="0" eaLnBrk="1" latinLnBrk="0" hangingPunct="1">
        <a:defRPr sz="1500" kern="1200">
          <a:solidFill>
            <a:schemeClr val="tx1"/>
          </a:solidFill>
          <a:latin typeface="+mn-lt"/>
          <a:ea typeface="+mn-ea"/>
          <a:cs typeface="+mn-cs"/>
        </a:defRPr>
      </a:lvl8pPr>
      <a:lvl9pPr marL="3047146" algn="l" defTabSz="76179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28600" y="1276350"/>
            <a:ext cx="8763000" cy="1200329"/>
          </a:xfrm>
          <a:prstGeom prst="rect">
            <a:avLst/>
          </a:prstGeom>
          <a:noFill/>
        </p:spPr>
        <p:txBody>
          <a:bodyPr wrap="square" rtlCol="0">
            <a:spAutoFit/>
          </a:bodyPr>
          <a:lstStyle/>
          <a:p>
            <a:r>
              <a:rPr lang="en-US" sz="3600" dirty="0" smtClean="0">
                <a:solidFill>
                  <a:srgbClr val="FF0000"/>
                </a:solidFill>
              </a:rPr>
              <a:t>OCP Fault Triggered During </a:t>
            </a:r>
          </a:p>
          <a:p>
            <a:r>
              <a:rPr lang="en-US" sz="3600" dirty="0" smtClean="0">
                <a:solidFill>
                  <a:srgbClr val="FF0000"/>
                </a:solidFill>
              </a:rPr>
              <a:t>Battery is discharged on Storage System</a:t>
            </a:r>
            <a:endParaRPr lang="en-US" sz="3600" dirty="0">
              <a:solidFill>
                <a:srgbClr val="FF0000"/>
              </a:solidFill>
            </a:endParaRPr>
          </a:p>
        </p:txBody>
      </p:sp>
    </p:spTree>
    <p:extLst>
      <p:ext uri="{BB962C8B-B14F-4D97-AF65-F5344CB8AC3E}">
        <p14:creationId xmlns:p14="http://schemas.microsoft.com/office/powerpoint/2010/main" val="3349137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28600" y="1276350"/>
            <a:ext cx="8763000" cy="1754326"/>
          </a:xfrm>
          <a:prstGeom prst="rect">
            <a:avLst/>
          </a:prstGeom>
          <a:noFill/>
        </p:spPr>
        <p:txBody>
          <a:bodyPr wrap="square" rtlCol="0">
            <a:spAutoFit/>
          </a:bodyPr>
          <a:lstStyle/>
          <a:p>
            <a:r>
              <a:rPr lang="en-US" sz="3600" dirty="0" smtClean="0">
                <a:solidFill>
                  <a:srgbClr val="FF0000"/>
                </a:solidFill>
              </a:rPr>
              <a:t>Application: ESS system</a:t>
            </a:r>
          </a:p>
          <a:p>
            <a:r>
              <a:rPr lang="en-US" sz="3600" dirty="0" smtClean="0">
                <a:solidFill>
                  <a:srgbClr val="FF0000"/>
                </a:solidFill>
              </a:rPr>
              <a:t>Customer: WW Class</a:t>
            </a:r>
          </a:p>
          <a:p>
            <a:r>
              <a:rPr lang="en-US" sz="3600" dirty="0" smtClean="0">
                <a:solidFill>
                  <a:srgbClr val="FF0000"/>
                </a:solidFill>
              </a:rPr>
              <a:t>Device: OPA4277</a:t>
            </a:r>
            <a:endParaRPr lang="en-US" sz="3600" dirty="0">
              <a:solidFill>
                <a:srgbClr val="FF0000"/>
              </a:solidFill>
            </a:endParaRPr>
          </a:p>
        </p:txBody>
      </p:sp>
    </p:spTree>
    <p:extLst>
      <p:ext uri="{BB962C8B-B14F-4D97-AF65-F5344CB8AC3E}">
        <p14:creationId xmlns:p14="http://schemas.microsoft.com/office/powerpoint/2010/main" val="20627642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版面配置區 1"/>
          <p:cNvSpPr>
            <a:spLocks noGrp="1"/>
          </p:cNvSpPr>
          <p:nvPr>
            <p:ph type="body" sz="half" idx="2"/>
          </p:nvPr>
        </p:nvSpPr>
        <p:spPr>
          <a:xfrm>
            <a:off x="277598" y="137778"/>
            <a:ext cx="7920880" cy="3348372"/>
          </a:xfrm>
        </p:spPr>
        <p:txBody>
          <a:bodyPr>
            <a:normAutofit/>
          </a:bodyPr>
          <a:lstStyle/>
          <a:p>
            <a:pPr marL="0" indent="0">
              <a:buNone/>
            </a:pPr>
            <a:r>
              <a:rPr lang="en-US" altLang="zh-TW" sz="2000" b="1" dirty="0" smtClean="0">
                <a:solidFill>
                  <a:srgbClr val="FF0000"/>
                </a:solidFill>
                <a:latin typeface="+mj-ea"/>
                <a:ea typeface="+mj-ea"/>
              </a:rPr>
              <a:t>Problem 1:</a:t>
            </a:r>
          </a:p>
          <a:p>
            <a:pPr marL="0" indent="0">
              <a:buNone/>
            </a:pPr>
            <a:r>
              <a:rPr lang="en-US" altLang="zh-TW" sz="2000" dirty="0" smtClean="0">
                <a:solidFill>
                  <a:srgbClr val="FF0000"/>
                </a:solidFill>
                <a:latin typeface="+mj-ea"/>
                <a:ea typeface="+mj-ea"/>
              </a:rPr>
              <a:t>Issue Description:</a:t>
            </a:r>
          </a:p>
          <a:p>
            <a:pPr marL="0" indent="0">
              <a:spcBef>
                <a:spcPts val="667"/>
              </a:spcBef>
              <a:buNone/>
            </a:pPr>
            <a:r>
              <a:rPr lang="en-US" altLang="zh-TW" sz="1200" dirty="0">
                <a:solidFill>
                  <a:schemeClr val="tx1"/>
                </a:solidFill>
                <a:latin typeface="+mj-ea"/>
                <a:ea typeface="+mj-ea"/>
                <a:cs typeface="+mn-cs"/>
              </a:rPr>
              <a:t>When battery is in discharge mode, the over current protection would </a:t>
            </a:r>
          </a:p>
          <a:p>
            <a:pPr marL="0" indent="0">
              <a:spcBef>
                <a:spcPts val="667"/>
              </a:spcBef>
              <a:buNone/>
            </a:pPr>
            <a:r>
              <a:rPr lang="en-US" altLang="zh-TW" sz="1200" dirty="0">
                <a:solidFill>
                  <a:schemeClr val="tx1"/>
                </a:solidFill>
                <a:latin typeface="+mj-ea"/>
                <a:ea typeface="+mj-ea"/>
                <a:cs typeface="+mn-cs"/>
              </a:rPr>
              <a:t>be fault </a:t>
            </a:r>
            <a:r>
              <a:rPr lang="en-US" altLang="zh-TW" sz="1200" dirty="0" smtClean="0">
                <a:solidFill>
                  <a:schemeClr val="tx1"/>
                </a:solidFill>
                <a:latin typeface="+mj-ea"/>
                <a:ea typeface="+mj-ea"/>
                <a:cs typeface="+mn-cs"/>
              </a:rPr>
              <a:t>Triggered. </a:t>
            </a:r>
            <a:endParaRPr lang="en-US" altLang="zh-TW" sz="2000" dirty="0" smtClean="0">
              <a:solidFill>
                <a:srgbClr val="FF0000"/>
              </a:solidFill>
              <a:latin typeface="+mj-ea"/>
              <a:ea typeface="+mj-ea"/>
            </a:endParaRPr>
          </a:p>
          <a:p>
            <a:pPr marL="0" indent="0">
              <a:buNone/>
            </a:pPr>
            <a:r>
              <a:rPr lang="en-US" altLang="zh-TW" sz="1200" dirty="0" smtClean="0">
                <a:latin typeface="+mj-ea"/>
                <a:ea typeface="+mj-ea"/>
              </a:rPr>
              <a:t>Schematic of the Current feedback</a:t>
            </a:r>
            <a:endParaRPr lang="zh-TW" altLang="en-US" sz="1200" dirty="0">
              <a:latin typeface="+mj-ea"/>
              <a:ea typeface="+mj-ea"/>
            </a:endParaRPr>
          </a:p>
        </p:txBody>
      </p:sp>
      <p:sp>
        <p:nvSpPr>
          <p:cNvPr id="4" name="投影片編號版面配置區 3"/>
          <p:cNvSpPr>
            <a:spLocks noGrp="1"/>
          </p:cNvSpPr>
          <p:nvPr>
            <p:ph type="sldNum" sz="quarter" idx="10"/>
          </p:nvPr>
        </p:nvSpPr>
        <p:spPr/>
        <p:txBody>
          <a:bodyPr/>
          <a:lstStyle/>
          <a:p>
            <a:pPr>
              <a:defRPr/>
            </a:pPr>
            <a:fld id="{6E5A5DF4-F32C-43C4-8D11-FC45451A3946}" type="slidenum">
              <a:rPr lang="zh-TW" altLang="en-US" smtClean="0"/>
              <a:pPr>
                <a:defRPr/>
              </a:pPr>
              <a:t>3</a:t>
            </a:fld>
            <a:endParaRPr lang="zh-TW" altLang="en-US" dirty="0"/>
          </a:p>
        </p:txBody>
      </p:sp>
      <p:pic>
        <p:nvPicPr>
          <p:cNvPr id="5" name="圖片 4"/>
          <p:cNvPicPr>
            <a:picLocks noChangeAspect="1"/>
          </p:cNvPicPr>
          <p:nvPr/>
        </p:nvPicPr>
        <p:blipFill>
          <a:blip r:embed="rId2"/>
          <a:stretch>
            <a:fillRect/>
          </a:stretch>
        </p:blipFill>
        <p:spPr>
          <a:xfrm>
            <a:off x="3124200" y="1428750"/>
            <a:ext cx="4932633" cy="2950299"/>
          </a:xfrm>
          <a:prstGeom prst="rect">
            <a:avLst/>
          </a:prstGeom>
        </p:spPr>
      </p:pic>
      <p:sp>
        <p:nvSpPr>
          <p:cNvPr id="6" name="橢圓 5"/>
          <p:cNvSpPr/>
          <p:nvPr/>
        </p:nvSpPr>
        <p:spPr>
          <a:xfrm>
            <a:off x="4038600" y="3486150"/>
            <a:ext cx="398877" cy="16201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77934" tIns="38967" rIns="77934" bIns="38967" rtlCol="0" anchor="ctr"/>
          <a:lstStyle/>
          <a:p>
            <a:pPr algn="ctr"/>
            <a:endParaRPr lang="zh-TW" altLang="en-US"/>
          </a:p>
        </p:txBody>
      </p:sp>
    </p:spTree>
    <p:extLst>
      <p:ext uri="{BB962C8B-B14F-4D97-AF65-F5344CB8AC3E}">
        <p14:creationId xmlns:p14="http://schemas.microsoft.com/office/powerpoint/2010/main" val="3880879598"/>
      </p:ext>
    </p:extLst>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版面配置區 1"/>
          <p:cNvSpPr>
            <a:spLocks noGrp="1"/>
          </p:cNvSpPr>
          <p:nvPr>
            <p:ph type="body" sz="half" idx="2"/>
          </p:nvPr>
        </p:nvSpPr>
        <p:spPr>
          <a:xfrm>
            <a:off x="683568" y="2895786"/>
            <a:ext cx="2951168" cy="270030"/>
          </a:xfrm>
        </p:spPr>
        <p:txBody>
          <a:bodyPr/>
          <a:lstStyle/>
          <a:p>
            <a:r>
              <a:rPr lang="en-US" altLang="zh-TW" dirty="0" smtClean="0"/>
              <a:t>1st Source(OPA4171AIDR)</a:t>
            </a:r>
          </a:p>
        </p:txBody>
      </p:sp>
      <p:sp>
        <p:nvSpPr>
          <p:cNvPr id="4" name="投影片編號版面配置區 3"/>
          <p:cNvSpPr>
            <a:spLocks noGrp="1"/>
          </p:cNvSpPr>
          <p:nvPr>
            <p:ph type="sldNum" sz="quarter" idx="10"/>
          </p:nvPr>
        </p:nvSpPr>
        <p:spPr/>
        <p:txBody>
          <a:bodyPr/>
          <a:lstStyle/>
          <a:p>
            <a:pPr>
              <a:defRPr/>
            </a:pPr>
            <a:fld id="{6E5A5DF4-F32C-43C4-8D11-FC45451A3946}" type="slidenum">
              <a:rPr lang="zh-TW" altLang="en-US" smtClean="0"/>
              <a:pPr>
                <a:defRPr/>
              </a:pPr>
              <a:t>4</a:t>
            </a:fld>
            <a:endParaRPr lang="zh-TW" altLang="en-US" dirty="0"/>
          </a:p>
        </p:txBody>
      </p:sp>
      <p:pic>
        <p:nvPicPr>
          <p:cNvPr id="6" name="圖片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17307" y="897564"/>
            <a:ext cx="4110382" cy="1948708"/>
          </a:xfrm>
          <a:prstGeom prst="rect">
            <a:avLst/>
          </a:prstGeom>
        </p:spPr>
      </p:pic>
      <p:pic>
        <p:nvPicPr>
          <p:cNvPr id="7" name="圖片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93045" y="897564"/>
            <a:ext cx="4133086" cy="1959471"/>
          </a:xfrm>
          <a:prstGeom prst="rect">
            <a:avLst/>
          </a:prstGeom>
        </p:spPr>
      </p:pic>
      <p:sp>
        <p:nvSpPr>
          <p:cNvPr id="8" name="文字版面配置區 1"/>
          <p:cNvSpPr txBox="1">
            <a:spLocks/>
          </p:cNvSpPr>
          <p:nvPr/>
        </p:nvSpPr>
        <p:spPr bwMode="auto">
          <a:xfrm>
            <a:off x="5484004" y="2895786"/>
            <a:ext cx="2951168" cy="2700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7934" tIns="38967" rIns="77934" bIns="38967" numCol="1" anchor="t" anchorCtr="0" compatLnSpc="1">
            <a:prstTxWarp prst="textNoShape">
              <a:avLst/>
            </a:prstTxWarp>
            <a:noAutofit/>
          </a:bodyPr>
          <a:lstStyle>
            <a:lvl1pPr marL="285750" indent="-285750" algn="l" rtl="0" eaLnBrk="0" fontAlgn="base" hangingPunct="0">
              <a:lnSpc>
                <a:spcPts val="1800"/>
              </a:lnSpc>
              <a:spcBef>
                <a:spcPts val="2200"/>
              </a:spcBef>
              <a:spcAft>
                <a:spcPct val="0"/>
              </a:spcAft>
              <a:buFont typeface="Arial" pitchFamily="34" charset="0"/>
              <a:buChar char="•"/>
              <a:defRPr kumimoji="1" sz="1600">
                <a:solidFill>
                  <a:srgbClr val="4D4D4D"/>
                </a:solidFill>
                <a:latin typeface="Arial" pitchFamily="34" charset="0"/>
                <a:ea typeface="+mn-ea"/>
                <a:cs typeface="Arial" pitchFamily="34" charset="0"/>
              </a:defRPr>
            </a:lvl1pPr>
            <a:lvl2pPr marL="457200" indent="0" algn="l" rtl="0" eaLnBrk="0" fontAlgn="base" hangingPunct="0">
              <a:spcBef>
                <a:spcPct val="20000"/>
              </a:spcBef>
              <a:spcAft>
                <a:spcPct val="0"/>
              </a:spcAft>
              <a:buFont typeface="Arial" charset="0"/>
              <a:buNone/>
              <a:defRPr kumimoji="1" sz="1200">
                <a:solidFill>
                  <a:schemeClr val="tx1"/>
                </a:solidFill>
                <a:latin typeface="+mn-lt"/>
                <a:ea typeface="新細明體" pitchFamily="18" charset="-120"/>
                <a:cs typeface="+mn-cs"/>
              </a:defRPr>
            </a:lvl2pPr>
            <a:lvl3pPr marL="914400" indent="0" algn="l" rtl="0" eaLnBrk="0" fontAlgn="base" hangingPunct="0">
              <a:spcBef>
                <a:spcPct val="20000"/>
              </a:spcBef>
              <a:spcAft>
                <a:spcPct val="0"/>
              </a:spcAft>
              <a:buFont typeface="Arial" charset="0"/>
              <a:buNone/>
              <a:defRPr kumimoji="1" sz="1000">
                <a:solidFill>
                  <a:schemeClr val="tx1"/>
                </a:solidFill>
                <a:latin typeface="+mn-lt"/>
                <a:ea typeface="新細明體" pitchFamily="18" charset="-120"/>
                <a:cs typeface="+mn-cs"/>
              </a:defRPr>
            </a:lvl3pPr>
            <a:lvl4pPr marL="1371600" indent="0" algn="l" rtl="0" eaLnBrk="0" fontAlgn="base" hangingPunct="0">
              <a:spcBef>
                <a:spcPct val="20000"/>
              </a:spcBef>
              <a:spcAft>
                <a:spcPct val="0"/>
              </a:spcAft>
              <a:buFont typeface="Arial" charset="0"/>
              <a:buNone/>
              <a:defRPr kumimoji="1" sz="900">
                <a:solidFill>
                  <a:schemeClr val="tx1"/>
                </a:solidFill>
                <a:latin typeface="+mn-lt"/>
                <a:ea typeface="新細明體" pitchFamily="18" charset="-120"/>
                <a:cs typeface="+mn-cs"/>
              </a:defRPr>
            </a:lvl4pPr>
            <a:lvl5pPr marL="1828800" indent="0" algn="l" rtl="0" eaLnBrk="0" fontAlgn="base" hangingPunct="0">
              <a:spcBef>
                <a:spcPct val="20000"/>
              </a:spcBef>
              <a:spcAft>
                <a:spcPct val="0"/>
              </a:spcAft>
              <a:buFont typeface="Arial" charset="0"/>
              <a:buNone/>
              <a:defRPr kumimoji="1" sz="900">
                <a:solidFill>
                  <a:schemeClr val="tx1"/>
                </a:solidFill>
                <a:latin typeface="+mn-lt"/>
                <a:ea typeface="新細明體" pitchFamily="18" charset="-120"/>
                <a:cs typeface="+mn-cs"/>
              </a:defRPr>
            </a:lvl5pPr>
            <a:lvl6pPr marL="2286000" indent="0" algn="l" rtl="0" eaLnBrk="0" fontAlgn="base" hangingPunct="0">
              <a:spcBef>
                <a:spcPct val="20000"/>
              </a:spcBef>
              <a:spcAft>
                <a:spcPct val="0"/>
              </a:spcAft>
              <a:buFont typeface="Arial" charset="0"/>
              <a:buNone/>
              <a:defRPr kumimoji="1" sz="900">
                <a:solidFill>
                  <a:schemeClr val="tx1"/>
                </a:solidFill>
                <a:latin typeface="+mn-lt"/>
                <a:ea typeface="新細明體" pitchFamily="18" charset="-120"/>
                <a:cs typeface="+mn-cs"/>
              </a:defRPr>
            </a:lvl6pPr>
            <a:lvl7pPr marL="2743200" indent="0" algn="l" rtl="0" eaLnBrk="0" fontAlgn="base" hangingPunct="0">
              <a:spcBef>
                <a:spcPct val="20000"/>
              </a:spcBef>
              <a:spcAft>
                <a:spcPct val="0"/>
              </a:spcAft>
              <a:buFont typeface="Arial" charset="0"/>
              <a:buNone/>
              <a:defRPr kumimoji="1" sz="900">
                <a:solidFill>
                  <a:schemeClr val="tx1"/>
                </a:solidFill>
                <a:latin typeface="+mn-lt"/>
                <a:ea typeface="新細明體" pitchFamily="18" charset="-120"/>
                <a:cs typeface="+mn-cs"/>
              </a:defRPr>
            </a:lvl7pPr>
            <a:lvl8pPr marL="3200400" indent="0" algn="l" rtl="0" eaLnBrk="0" fontAlgn="base" hangingPunct="0">
              <a:spcBef>
                <a:spcPct val="20000"/>
              </a:spcBef>
              <a:spcAft>
                <a:spcPct val="0"/>
              </a:spcAft>
              <a:buFont typeface="Arial" charset="0"/>
              <a:buNone/>
              <a:defRPr kumimoji="1" sz="900">
                <a:solidFill>
                  <a:schemeClr val="tx1"/>
                </a:solidFill>
                <a:latin typeface="+mn-lt"/>
                <a:ea typeface="新細明體" pitchFamily="18" charset="-120"/>
                <a:cs typeface="+mn-cs"/>
              </a:defRPr>
            </a:lvl8pPr>
            <a:lvl9pPr marL="3657600" indent="0" algn="l" rtl="0" eaLnBrk="0" fontAlgn="base" hangingPunct="0">
              <a:spcBef>
                <a:spcPct val="20000"/>
              </a:spcBef>
              <a:spcAft>
                <a:spcPct val="0"/>
              </a:spcAft>
              <a:buFont typeface="Arial" charset="0"/>
              <a:buNone/>
              <a:defRPr kumimoji="1" sz="900">
                <a:solidFill>
                  <a:schemeClr val="tx1"/>
                </a:solidFill>
                <a:latin typeface="+mn-lt"/>
                <a:ea typeface="新細明體" pitchFamily="18" charset="-120"/>
                <a:cs typeface="+mn-cs"/>
              </a:defRPr>
            </a:lvl9pPr>
          </a:lstStyle>
          <a:p>
            <a:r>
              <a:rPr lang="en-US" altLang="zh-TW" sz="1400" dirty="0">
                <a:solidFill>
                  <a:srgbClr val="FF0000"/>
                </a:solidFill>
              </a:rPr>
              <a:t>2nd Source(OPA4277UA/2K5)</a:t>
            </a:r>
            <a:endParaRPr lang="zh-TW" altLang="en-US" sz="1400" dirty="0">
              <a:solidFill>
                <a:srgbClr val="FF0000"/>
              </a:solidFill>
            </a:endParaRPr>
          </a:p>
        </p:txBody>
      </p:sp>
      <p:sp>
        <p:nvSpPr>
          <p:cNvPr id="11" name="文字版面配置區 1"/>
          <p:cNvSpPr txBox="1">
            <a:spLocks/>
          </p:cNvSpPr>
          <p:nvPr/>
        </p:nvSpPr>
        <p:spPr bwMode="auto">
          <a:xfrm>
            <a:off x="683568" y="4260745"/>
            <a:ext cx="7920880" cy="6951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7934" tIns="38967" rIns="77934" bIns="38967" numCol="1" anchor="t" anchorCtr="0" compatLnSpc="1">
            <a:prstTxWarp prst="textNoShape">
              <a:avLst/>
            </a:prstTxWarp>
            <a:normAutofit/>
          </a:bodyPr>
          <a:lstStyle>
            <a:lvl1pPr marL="285750" indent="-285750" algn="l" rtl="0" eaLnBrk="0" fontAlgn="base" hangingPunct="0">
              <a:lnSpc>
                <a:spcPts val="1800"/>
              </a:lnSpc>
              <a:spcBef>
                <a:spcPts val="2200"/>
              </a:spcBef>
              <a:spcAft>
                <a:spcPct val="0"/>
              </a:spcAft>
              <a:buFont typeface="Arial" pitchFamily="34" charset="0"/>
              <a:buChar char="•"/>
              <a:defRPr kumimoji="1" sz="1600">
                <a:solidFill>
                  <a:srgbClr val="4D4D4D"/>
                </a:solidFill>
                <a:latin typeface="Arial" pitchFamily="34" charset="0"/>
                <a:ea typeface="+mn-ea"/>
                <a:cs typeface="Arial" pitchFamily="34" charset="0"/>
              </a:defRPr>
            </a:lvl1pPr>
            <a:lvl2pPr marL="457200" indent="0" algn="l" rtl="0" eaLnBrk="0" fontAlgn="base" hangingPunct="0">
              <a:spcBef>
                <a:spcPct val="20000"/>
              </a:spcBef>
              <a:spcAft>
                <a:spcPct val="0"/>
              </a:spcAft>
              <a:buFont typeface="Arial" charset="0"/>
              <a:buNone/>
              <a:defRPr kumimoji="1" sz="1200">
                <a:solidFill>
                  <a:schemeClr val="tx1"/>
                </a:solidFill>
                <a:latin typeface="+mn-lt"/>
                <a:ea typeface="新細明體" pitchFamily="18" charset="-120"/>
                <a:cs typeface="+mn-cs"/>
              </a:defRPr>
            </a:lvl2pPr>
            <a:lvl3pPr marL="914400" indent="0" algn="l" rtl="0" eaLnBrk="0" fontAlgn="base" hangingPunct="0">
              <a:spcBef>
                <a:spcPct val="20000"/>
              </a:spcBef>
              <a:spcAft>
                <a:spcPct val="0"/>
              </a:spcAft>
              <a:buFont typeface="Arial" charset="0"/>
              <a:buNone/>
              <a:defRPr kumimoji="1" sz="1000">
                <a:solidFill>
                  <a:schemeClr val="tx1"/>
                </a:solidFill>
                <a:latin typeface="+mn-lt"/>
                <a:ea typeface="新細明體" pitchFamily="18" charset="-120"/>
                <a:cs typeface="+mn-cs"/>
              </a:defRPr>
            </a:lvl3pPr>
            <a:lvl4pPr marL="1371600" indent="0" algn="l" rtl="0" eaLnBrk="0" fontAlgn="base" hangingPunct="0">
              <a:spcBef>
                <a:spcPct val="20000"/>
              </a:spcBef>
              <a:spcAft>
                <a:spcPct val="0"/>
              </a:spcAft>
              <a:buFont typeface="Arial" charset="0"/>
              <a:buNone/>
              <a:defRPr kumimoji="1" sz="900">
                <a:solidFill>
                  <a:schemeClr val="tx1"/>
                </a:solidFill>
                <a:latin typeface="+mn-lt"/>
                <a:ea typeface="新細明體" pitchFamily="18" charset="-120"/>
                <a:cs typeface="+mn-cs"/>
              </a:defRPr>
            </a:lvl4pPr>
            <a:lvl5pPr marL="1828800" indent="0" algn="l" rtl="0" eaLnBrk="0" fontAlgn="base" hangingPunct="0">
              <a:spcBef>
                <a:spcPct val="20000"/>
              </a:spcBef>
              <a:spcAft>
                <a:spcPct val="0"/>
              </a:spcAft>
              <a:buFont typeface="Arial" charset="0"/>
              <a:buNone/>
              <a:defRPr kumimoji="1" sz="900">
                <a:solidFill>
                  <a:schemeClr val="tx1"/>
                </a:solidFill>
                <a:latin typeface="+mn-lt"/>
                <a:ea typeface="新細明體" pitchFamily="18" charset="-120"/>
                <a:cs typeface="+mn-cs"/>
              </a:defRPr>
            </a:lvl5pPr>
            <a:lvl6pPr marL="2286000" indent="0" algn="l" rtl="0" eaLnBrk="0" fontAlgn="base" hangingPunct="0">
              <a:spcBef>
                <a:spcPct val="20000"/>
              </a:spcBef>
              <a:spcAft>
                <a:spcPct val="0"/>
              </a:spcAft>
              <a:buFont typeface="Arial" charset="0"/>
              <a:buNone/>
              <a:defRPr kumimoji="1" sz="900">
                <a:solidFill>
                  <a:schemeClr val="tx1"/>
                </a:solidFill>
                <a:latin typeface="+mn-lt"/>
                <a:ea typeface="新細明體" pitchFamily="18" charset="-120"/>
                <a:cs typeface="+mn-cs"/>
              </a:defRPr>
            </a:lvl6pPr>
            <a:lvl7pPr marL="2743200" indent="0" algn="l" rtl="0" eaLnBrk="0" fontAlgn="base" hangingPunct="0">
              <a:spcBef>
                <a:spcPct val="20000"/>
              </a:spcBef>
              <a:spcAft>
                <a:spcPct val="0"/>
              </a:spcAft>
              <a:buFont typeface="Arial" charset="0"/>
              <a:buNone/>
              <a:defRPr kumimoji="1" sz="900">
                <a:solidFill>
                  <a:schemeClr val="tx1"/>
                </a:solidFill>
                <a:latin typeface="+mn-lt"/>
                <a:ea typeface="新細明體" pitchFamily="18" charset="-120"/>
                <a:cs typeface="+mn-cs"/>
              </a:defRPr>
            </a:lvl7pPr>
            <a:lvl8pPr marL="3200400" indent="0" algn="l" rtl="0" eaLnBrk="0" fontAlgn="base" hangingPunct="0">
              <a:spcBef>
                <a:spcPct val="20000"/>
              </a:spcBef>
              <a:spcAft>
                <a:spcPct val="0"/>
              </a:spcAft>
              <a:buFont typeface="Arial" charset="0"/>
              <a:buNone/>
              <a:defRPr kumimoji="1" sz="900">
                <a:solidFill>
                  <a:schemeClr val="tx1"/>
                </a:solidFill>
                <a:latin typeface="+mn-lt"/>
                <a:ea typeface="新細明體" pitchFamily="18" charset="-120"/>
                <a:cs typeface="+mn-cs"/>
              </a:defRPr>
            </a:lvl8pPr>
            <a:lvl9pPr marL="3657600" indent="0" algn="l" rtl="0" eaLnBrk="0" fontAlgn="base" hangingPunct="0">
              <a:spcBef>
                <a:spcPct val="20000"/>
              </a:spcBef>
              <a:spcAft>
                <a:spcPct val="0"/>
              </a:spcAft>
              <a:buFont typeface="Arial" charset="0"/>
              <a:buNone/>
              <a:defRPr kumimoji="1" sz="900">
                <a:solidFill>
                  <a:schemeClr val="tx1"/>
                </a:solidFill>
                <a:latin typeface="+mn-lt"/>
                <a:ea typeface="新細明體" pitchFamily="18" charset="-120"/>
                <a:cs typeface="+mn-cs"/>
              </a:defRPr>
            </a:lvl9pPr>
          </a:lstStyle>
          <a:p>
            <a:endParaRPr lang="zh-TW" altLang="en-US" sz="2000" kern="0" dirty="0"/>
          </a:p>
        </p:txBody>
      </p:sp>
      <p:sp>
        <p:nvSpPr>
          <p:cNvPr id="12" name="文字版面配置區 1"/>
          <p:cNvSpPr txBox="1">
            <a:spLocks/>
          </p:cNvSpPr>
          <p:nvPr/>
        </p:nvSpPr>
        <p:spPr bwMode="auto">
          <a:xfrm>
            <a:off x="170605" y="536009"/>
            <a:ext cx="8516195" cy="2700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7934" tIns="38967" rIns="77934" bIns="38967" numCol="1" anchor="t" anchorCtr="0" compatLnSpc="1">
            <a:prstTxWarp prst="textNoShape">
              <a:avLst/>
            </a:prstTxWarp>
            <a:noAutofit/>
          </a:bodyPr>
          <a:lstStyle>
            <a:lvl1pPr marL="285750" indent="-285750" algn="l" rtl="0" eaLnBrk="0" fontAlgn="base" hangingPunct="0">
              <a:lnSpc>
                <a:spcPts val="1800"/>
              </a:lnSpc>
              <a:spcBef>
                <a:spcPts val="2200"/>
              </a:spcBef>
              <a:spcAft>
                <a:spcPct val="0"/>
              </a:spcAft>
              <a:buFont typeface="Arial" pitchFamily="34" charset="0"/>
              <a:buChar char="•"/>
              <a:defRPr kumimoji="1" sz="1600">
                <a:solidFill>
                  <a:srgbClr val="4D4D4D"/>
                </a:solidFill>
                <a:latin typeface="Arial" pitchFamily="34" charset="0"/>
                <a:ea typeface="+mn-ea"/>
                <a:cs typeface="Arial" pitchFamily="34" charset="0"/>
              </a:defRPr>
            </a:lvl1pPr>
            <a:lvl2pPr marL="457200" indent="0" algn="l" rtl="0" eaLnBrk="0" fontAlgn="base" hangingPunct="0">
              <a:spcBef>
                <a:spcPct val="20000"/>
              </a:spcBef>
              <a:spcAft>
                <a:spcPct val="0"/>
              </a:spcAft>
              <a:buFont typeface="Arial" charset="0"/>
              <a:buNone/>
              <a:defRPr kumimoji="1" sz="1200">
                <a:solidFill>
                  <a:schemeClr val="tx1"/>
                </a:solidFill>
                <a:latin typeface="+mn-lt"/>
                <a:ea typeface="新細明體" pitchFamily="18" charset="-120"/>
                <a:cs typeface="+mn-cs"/>
              </a:defRPr>
            </a:lvl2pPr>
            <a:lvl3pPr marL="914400" indent="0" algn="l" rtl="0" eaLnBrk="0" fontAlgn="base" hangingPunct="0">
              <a:spcBef>
                <a:spcPct val="20000"/>
              </a:spcBef>
              <a:spcAft>
                <a:spcPct val="0"/>
              </a:spcAft>
              <a:buFont typeface="Arial" charset="0"/>
              <a:buNone/>
              <a:defRPr kumimoji="1" sz="1000">
                <a:solidFill>
                  <a:schemeClr val="tx1"/>
                </a:solidFill>
                <a:latin typeface="+mn-lt"/>
                <a:ea typeface="新細明體" pitchFamily="18" charset="-120"/>
                <a:cs typeface="+mn-cs"/>
              </a:defRPr>
            </a:lvl3pPr>
            <a:lvl4pPr marL="1371600" indent="0" algn="l" rtl="0" eaLnBrk="0" fontAlgn="base" hangingPunct="0">
              <a:spcBef>
                <a:spcPct val="20000"/>
              </a:spcBef>
              <a:spcAft>
                <a:spcPct val="0"/>
              </a:spcAft>
              <a:buFont typeface="Arial" charset="0"/>
              <a:buNone/>
              <a:defRPr kumimoji="1" sz="900">
                <a:solidFill>
                  <a:schemeClr val="tx1"/>
                </a:solidFill>
                <a:latin typeface="+mn-lt"/>
                <a:ea typeface="新細明體" pitchFamily="18" charset="-120"/>
                <a:cs typeface="+mn-cs"/>
              </a:defRPr>
            </a:lvl4pPr>
            <a:lvl5pPr marL="1828800" indent="0" algn="l" rtl="0" eaLnBrk="0" fontAlgn="base" hangingPunct="0">
              <a:spcBef>
                <a:spcPct val="20000"/>
              </a:spcBef>
              <a:spcAft>
                <a:spcPct val="0"/>
              </a:spcAft>
              <a:buFont typeface="Arial" charset="0"/>
              <a:buNone/>
              <a:defRPr kumimoji="1" sz="900">
                <a:solidFill>
                  <a:schemeClr val="tx1"/>
                </a:solidFill>
                <a:latin typeface="+mn-lt"/>
                <a:ea typeface="新細明體" pitchFamily="18" charset="-120"/>
                <a:cs typeface="+mn-cs"/>
              </a:defRPr>
            </a:lvl5pPr>
            <a:lvl6pPr marL="2286000" indent="0" algn="l" rtl="0" eaLnBrk="0" fontAlgn="base" hangingPunct="0">
              <a:spcBef>
                <a:spcPct val="20000"/>
              </a:spcBef>
              <a:spcAft>
                <a:spcPct val="0"/>
              </a:spcAft>
              <a:buFont typeface="Arial" charset="0"/>
              <a:buNone/>
              <a:defRPr kumimoji="1" sz="900">
                <a:solidFill>
                  <a:schemeClr val="tx1"/>
                </a:solidFill>
                <a:latin typeface="+mn-lt"/>
                <a:ea typeface="新細明體" pitchFamily="18" charset="-120"/>
                <a:cs typeface="+mn-cs"/>
              </a:defRPr>
            </a:lvl6pPr>
            <a:lvl7pPr marL="2743200" indent="0" algn="l" rtl="0" eaLnBrk="0" fontAlgn="base" hangingPunct="0">
              <a:spcBef>
                <a:spcPct val="20000"/>
              </a:spcBef>
              <a:spcAft>
                <a:spcPct val="0"/>
              </a:spcAft>
              <a:buFont typeface="Arial" charset="0"/>
              <a:buNone/>
              <a:defRPr kumimoji="1" sz="900">
                <a:solidFill>
                  <a:schemeClr val="tx1"/>
                </a:solidFill>
                <a:latin typeface="+mn-lt"/>
                <a:ea typeface="新細明體" pitchFamily="18" charset="-120"/>
                <a:cs typeface="+mn-cs"/>
              </a:defRPr>
            </a:lvl7pPr>
            <a:lvl8pPr marL="3200400" indent="0" algn="l" rtl="0" eaLnBrk="0" fontAlgn="base" hangingPunct="0">
              <a:spcBef>
                <a:spcPct val="20000"/>
              </a:spcBef>
              <a:spcAft>
                <a:spcPct val="0"/>
              </a:spcAft>
              <a:buFont typeface="Arial" charset="0"/>
              <a:buNone/>
              <a:defRPr kumimoji="1" sz="900">
                <a:solidFill>
                  <a:schemeClr val="tx1"/>
                </a:solidFill>
                <a:latin typeface="+mn-lt"/>
                <a:ea typeface="新細明體" pitchFamily="18" charset="-120"/>
                <a:cs typeface="+mn-cs"/>
              </a:defRPr>
            </a:lvl8pPr>
            <a:lvl9pPr marL="3657600" indent="0" algn="l" rtl="0" eaLnBrk="0" fontAlgn="base" hangingPunct="0">
              <a:spcBef>
                <a:spcPct val="20000"/>
              </a:spcBef>
              <a:spcAft>
                <a:spcPct val="0"/>
              </a:spcAft>
              <a:buFont typeface="Arial" charset="0"/>
              <a:buNone/>
              <a:defRPr kumimoji="1" sz="900">
                <a:solidFill>
                  <a:schemeClr val="tx1"/>
                </a:solidFill>
                <a:latin typeface="+mn-lt"/>
                <a:ea typeface="新細明體" pitchFamily="18" charset="-120"/>
                <a:cs typeface="+mn-cs"/>
              </a:defRPr>
            </a:lvl9pPr>
          </a:lstStyle>
          <a:p>
            <a:pPr marL="0" indent="0">
              <a:buNone/>
            </a:pPr>
            <a:r>
              <a:rPr lang="en-US" altLang="zh-TW" sz="1400" kern="0" dirty="0" smtClean="0"/>
              <a:t>Ch2(</a:t>
            </a:r>
            <a:r>
              <a:rPr lang="en-US" altLang="zh-TW" sz="1400" kern="0" dirty="0" smtClean="0"/>
              <a:t>Red</a:t>
            </a:r>
            <a:r>
              <a:rPr lang="en-US" altLang="zh-TW" sz="1400" kern="0" dirty="0" smtClean="0"/>
              <a:t>)</a:t>
            </a:r>
            <a:r>
              <a:rPr lang="zh-TW" altLang="en-US" sz="1400" kern="0" dirty="0" smtClean="0"/>
              <a:t>：</a:t>
            </a:r>
            <a:r>
              <a:rPr lang="en-US" altLang="zh-TW" sz="1400" kern="0" dirty="0" smtClean="0"/>
              <a:t>Inductor Current</a:t>
            </a:r>
            <a:r>
              <a:rPr lang="zh-TW" altLang="en-US" sz="1400" kern="0" dirty="0" smtClean="0"/>
              <a:t>、</a:t>
            </a:r>
            <a:r>
              <a:rPr lang="en-US" altLang="zh-TW" sz="1400" kern="0" dirty="0" smtClean="0"/>
              <a:t>Ch3(</a:t>
            </a:r>
            <a:r>
              <a:rPr lang="en-US" altLang="zh-TW" sz="1400" kern="0" dirty="0" smtClean="0"/>
              <a:t>Blue</a:t>
            </a:r>
            <a:r>
              <a:rPr lang="en-US" altLang="zh-TW" sz="1400" kern="0" dirty="0" smtClean="0"/>
              <a:t>)</a:t>
            </a:r>
            <a:r>
              <a:rPr lang="zh-TW" altLang="en-US" sz="1400" kern="0" dirty="0" smtClean="0"/>
              <a:t>：</a:t>
            </a:r>
            <a:r>
              <a:rPr lang="en-US" altLang="zh-TW" sz="1400" kern="0" dirty="0" smtClean="0"/>
              <a:t>Feedback signal of the </a:t>
            </a:r>
            <a:r>
              <a:rPr lang="en-US" altLang="zh-TW" sz="1400" kern="0" dirty="0" smtClean="0"/>
              <a:t>IBTMAX</a:t>
            </a:r>
            <a:r>
              <a:rPr lang="en-US" altLang="zh-TW" sz="1400" kern="0" dirty="0" smtClean="0"/>
              <a:t>)</a:t>
            </a:r>
          </a:p>
        </p:txBody>
      </p:sp>
      <p:sp>
        <p:nvSpPr>
          <p:cNvPr id="13" name="文字版面配置區 1"/>
          <p:cNvSpPr txBox="1">
            <a:spLocks/>
          </p:cNvSpPr>
          <p:nvPr/>
        </p:nvSpPr>
        <p:spPr bwMode="auto">
          <a:xfrm>
            <a:off x="514292" y="3165816"/>
            <a:ext cx="7920880" cy="1252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7934" tIns="38967" rIns="77934" bIns="38967" numCol="1" anchor="t" anchorCtr="0" compatLnSpc="1">
            <a:prstTxWarp prst="textNoShape">
              <a:avLst/>
            </a:prstTxWarp>
            <a:noAutofit/>
          </a:bodyPr>
          <a:lstStyle>
            <a:lvl1pPr marL="285750" indent="-285750" algn="l" rtl="0" eaLnBrk="0" fontAlgn="base" hangingPunct="0">
              <a:lnSpc>
                <a:spcPts val="1800"/>
              </a:lnSpc>
              <a:spcBef>
                <a:spcPts val="2200"/>
              </a:spcBef>
              <a:spcAft>
                <a:spcPct val="0"/>
              </a:spcAft>
              <a:buFont typeface="Arial" pitchFamily="34" charset="0"/>
              <a:buChar char="•"/>
              <a:defRPr kumimoji="1" sz="1600">
                <a:solidFill>
                  <a:srgbClr val="4D4D4D"/>
                </a:solidFill>
                <a:latin typeface="Arial" pitchFamily="34" charset="0"/>
                <a:ea typeface="+mn-ea"/>
                <a:cs typeface="Arial" pitchFamily="34" charset="0"/>
              </a:defRPr>
            </a:lvl1pPr>
            <a:lvl2pPr marL="457200" indent="0" algn="l" rtl="0" eaLnBrk="0" fontAlgn="base" hangingPunct="0">
              <a:spcBef>
                <a:spcPct val="20000"/>
              </a:spcBef>
              <a:spcAft>
                <a:spcPct val="0"/>
              </a:spcAft>
              <a:buFont typeface="Arial" charset="0"/>
              <a:buNone/>
              <a:defRPr kumimoji="1" sz="1200">
                <a:solidFill>
                  <a:schemeClr val="tx1"/>
                </a:solidFill>
                <a:latin typeface="+mn-lt"/>
                <a:ea typeface="新細明體" pitchFamily="18" charset="-120"/>
                <a:cs typeface="+mn-cs"/>
              </a:defRPr>
            </a:lvl2pPr>
            <a:lvl3pPr marL="914400" indent="0" algn="l" rtl="0" eaLnBrk="0" fontAlgn="base" hangingPunct="0">
              <a:spcBef>
                <a:spcPct val="20000"/>
              </a:spcBef>
              <a:spcAft>
                <a:spcPct val="0"/>
              </a:spcAft>
              <a:buFont typeface="Arial" charset="0"/>
              <a:buNone/>
              <a:defRPr kumimoji="1" sz="1000">
                <a:solidFill>
                  <a:schemeClr val="tx1"/>
                </a:solidFill>
                <a:latin typeface="+mn-lt"/>
                <a:ea typeface="新細明體" pitchFamily="18" charset="-120"/>
                <a:cs typeface="+mn-cs"/>
              </a:defRPr>
            </a:lvl3pPr>
            <a:lvl4pPr marL="1371600" indent="0" algn="l" rtl="0" eaLnBrk="0" fontAlgn="base" hangingPunct="0">
              <a:spcBef>
                <a:spcPct val="20000"/>
              </a:spcBef>
              <a:spcAft>
                <a:spcPct val="0"/>
              </a:spcAft>
              <a:buFont typeface="Arial" charset="0"/>
              <a:buNone/>
              <a:defRPr kumimoji="1" sz="900">
                <a:solidFill>
                  <a:schemeClr val="tx1"/>
                </a:solidFill>
                <a:latin typeface="+mn-lt"/>
                <a:ea typeface="新細明體" pitchFamily="18" charset="-120"/>
                <a:cs typeface="+mn-cs"/>
              </a:defRPr>
            </a:lvl4pPr>
            <a:lvl5pPr marL="1828800" indent="0" algn="l" rtl="0" eaLnBrk="0" fontAlgn="base" hangingPunct="0">
              <a:spcBef>
                <a:spcPct val="20000"/>
              </a:spcBef>
              <a:spcAft>
                <a:spcPct val="0"/>
              </a:spcAft>
              <a:buFont typeface="Arial" charset="0"/>
              <a:buNone/>
              <a:defRPr kumimoji="1" sz="900">
                <a:solidFill>
                  <a:schemeClr val="tx1"/>
                </a:solidFill>
                <a:latin typeface="+mn-lt"/>
                <a:ea typeface="新細明體" pitchFamily="18" charset="-120"/>
                <a:cs typeface="+mn-cs"/>
              </a:defRPr>
            </a:lvl5pPr>
            <a:lvl6pPr marL="2286000" indent="0" algn="l" rtl="0" eaLnBrk="0" fontAlgn="base" hangingPunct="0">
              <a:spcBef>
                <a:spcPct val="20000"/>
              </a:spcBef>
              <a:spcAft>
                <a:spcPct val="0"/>
              </a:spcAft>
              <a:buFont typeface="Arial" charset="0"/>
              <a:buNone/>
              <a:defRPr kumimoji="1" sz="900">
                <a:solidFill>
                  <a:schemeClr val="tx1"/>
                </a:solidFill>
                <a:latin typeface="+mn-lt"/>
                <a:ea typeface="新細明體" pitchFamily="18" charset="-120"/>
                <a:cs typeface="+mn-cs"/>
              </a:defRPr>
            </a:lvl6pPr>
            <a:lvl7pPr marL="2743200" indent="0" algn="l" rtl="0" eaLnBrk="0" fontAlgn="base" hangingPunct="0">
              <a:spcBef>
                <a:spcPct val="20000"/>
              </a:spcBef>
              <a:spcAft>
                <a:spcPct val="0"/>
              </a:spcAft>
              <a:buFont typeface="Arial" charset="0"/>
              <a:buNone/>
              <a:defRPr kumimoji="1" sz="900">
                <a:solidFill>
                  <a:schemeClr val="tx1"/>
                </a:solidFill>
                <a:latin typeface="+mn-lt"/>
                <a:ea typeface="新細明體" pitchFamily="18" charset="-120"/>
                <a:cs typeface="+mn-cs"/>
              </a:defRPr>
            </a:lvl7pPr>
            <a:lvl8pPr marL="3200400" indent="0" algn="l" rtl="0" eaLnBrk="0" fontAlgn="base" hangingPunct="0">
              <a:spcBef>
                <a:spcPct val="20000"/>
              </a:spcBef>
              <a:spcAft>
                <a:spcPct val="0"/>
              </a:spcAft>
              <a:buFont typeface="Arial" charset="0"/>
              <a:buNone/>
              <a:defRPr kumimoji="1" sz="900">
                <a:solidFill>
                  <a:schemeClr val="tx1"/>
                </a:solidFill>
                <a:latin typeface="+mn-lt"/>
                <a:ea typeface="新細明體" pitchFamily="18" charset="-120"/>
                <a:cs typeface="+mn-cs"/>
              </a:defRPr>
            </a:lvl8pPr>
            <a:lvl9pPr marL="3657600" indent="0" algn="l" rtl="0" eaLnBrk="0" fontAlgn="base" hangingPunct="0">
              <a:spcBef>
                <a:spcPct val="20000"/>
              </a:spcBef>
              <a:spcAft>
                <a:spcPct val="0"/>
              </a:spcAft>
              <a:buFont typeface="Arial" charset="0"/>
              <a:buNone/>
              <a:defRPr kumimoji="1" sz="900">
                <a:solidFill>
                  <a:schemeClr val="tx1"/>
                </a:solidFill>
                <a:latin typeface="+mn-lt"/>
                <a:ea typeface="新細明體" pitchFamily="18" charset="-120"/>
                <a:cs typeface="+mn-cs"/>
              </a:defRPr>
            </a:lvl9pPr>
          </a:lstStyle>
          <a:p>
            <a:r>
              <a:rPr lang="en-US" altLang="zh-TW" sz="1700" kern="0" dirty="0" smtClean="0">
                <a:latin typeface="+mj-ea"/>
                <a:ea typeface="+mj-ea"/>
              </a:rPr>
              <a:t>Waveform Analysis</a:t>
            </a:r>
            <a:r>
              <a:rPr lang="zh-TW" altLang="en-US" sz="1700" kern="0" dirty="0" smtClean="0">
                <a:latin typeface="+mj-ea"/>
                <a:ea typeface="+mj-ea"/>
              </a:rPr>
              <a:t>：</a:t>
            </a:r>
            <a:endParaRPr lang="en-US" altLang="zh-TW" sz="1700" kern="0" dirty="0">
              <a:latin typeface="+mj-ea"/>
              <a:ea typeface="+mj-ea"/>
            </a:endParaRPr>
          </a:p>
          <a:p>
            <a:pPr lvl="1"/>
            <a:r>
              <a:rPr lang="en-US" altLang="zh-TW" sz="1400" kern="0" dirty="0">
                <a:latin typeface="+mj-ea"/>
                <a:ea typeface="+mj-ea"/>
              </a:rPr>
              <a:t>1</a:t>
            </a:r>
            <a:r>
              <a:rPr lang="en-US" altLang="zh-TW" sz="1400" kern="0" dirty="0" smtClean="0">
                <a:latin typeface="+mj-ea"/>
                <a:ea typeface="+mj-ea"/>
              </a:rPr>
              <a:t>. The freq. of the abnormal waveform is 20KHz which is identical to system inverter’s working freq. </a:t>
            </a:r>
            <a:endParaRPr lang="en-US" altLang="zh-TW" sz="1400" kern="0" dirty="0">
              <a:latin typeface="+mj-ea"/>
              <a:ea typeface="+mj-ea"/>
            </a:endParaRPr>
          </a:p>
          <a:p>
            <a:pPr lvl="1"/>
            <a:r>
              <a:rPr lang="en-US" altLang="zh-TW" sz="1400" kern="0" dirty="0">
                <a:latin typeface="+mj-ea"/>
                <a:ea typeface="+mj-ea"/>
              </a:rPr>
              <a:t>2</a:t>
            </a:r>
            <a:r>
              <a:rPr lang="en-US" altLang="zh-TW" sz="1400" kern="0" dirty="0" smtClean="0">
                <a:latin typeface="+mj-ea"/>
                <a:ea typeface="+mj-ea"/>
              </a:rPr>
              <a:t>. It looks the OPA4277 device is influenced by the inverter system’s PWM working frequency. It leads to the feedback signal of the IBTMAX abnormal and general the spike to cause the fault over current protection. </a:t>
            </a:r>
          </a:p>
          <a:p>
            <a:endParaRPr lang="en-US" altLang="zh-TW" kern="0" dirty="0" smtClean="0"/>
          </a:p>
        </p:txBody>
      </p:sp>
      <p:sp>
        <p:nvSpPr>
          <p:cNvPr id="14" name="橢圓 13"/>
          <p:cNvSpPr/>
          <p:nvPr/>
        </p:nvSpPr>
        <p:spPr>
          <a:xfrm>
            <a:off x="6959770" y="1663433"/>
            <a:ext cx="598316" cy="70207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77934" tIns="38967" rIns="77934" bIns="38967" rtlCol="0" anchor="ctr"/>
          <a:lstStyle/>
          <a:p>
            <a:pPr algn="ctr"/>
            <a:endParaRPr lang="zh-TW" altLang="en-US"/>
          </a:p>
        </p:txBody>
      </p:sp>
      <p:sp>
        <p:nvSpPr>
          <p:cNvPr id="15" name="文字版面配置區 1"/>
          <p:cNvSpPr txBox="1">
            <a:spLocks/>
          </p:cNvSpPr>
          <p:nvPr/>
        </p:nvSpPr>
        <p:spPr bwMode="auto">
          <a:xfrm>
            <a:off x="147745" y="178053"/>
            <a:ext cx="7920880" cy="477467"/>
          </a:xfrm>
          <a:prstGeom prst="rect">
            <a:avLst/>
          </a:prstGeom>
          <a:noFill/>
          <a:ln w="9525" algn="ctr">
            <a:noFill/>
            <a:miter lim="800000"/>
            <a:headEnd/>
            <a:tailEnd/>
          </a:ln>
        </p:spPr>
        <p:txBody>
          <a:bodyPr vert="horz" wrap="square" lIns="76179" tIns="38088" rIns="76179" bIns="38088" numCol="1" anchor="t" anchorCtr="0" compatLnSpc="1">
            <a:prstTxWarp prst="textNoShape">
              <a:avLst/>
            </a:prstTxWarp>
            <a:normAutofit/>
          </a:bodyPr>
          <a:lstStyle>
            <a:lvl1pPr marL="243545" indent="-243545" algn="l" rtl="0" eaLnBrk="1" fontAlgn="base" hangingPunct="1">
              <a:lnSpc>
                <a:spcPts val="1534"/>
              </a:lnSpc>
              <a:spcBef>
                <a:spcPts val="1875"/>
              </a:spcBef>
              <a:spcAft>
                <a:spcPct val="0"/>
              </a:spcAft>
              <a:buFont typeface="Arial" pitchFamily="34" charset="0"/>
              <a:buChar char="•"/>
              <a:defRPr sz="1400">
                <a:solidFill>
                  <a:srgbClr val="4D4D4D"/>
                </a:solidFill>
                <a:latin typeface="Arial" pitchFamily="34" charset="0"/>
                <a:ea typeface="+mn-ea"/>
                <a:cs typeface="Arial" pitchFamily="34" charset="0"/>
              </a:defRPr>
            </a:lvl1pPr>
            <a:lvl2pPr marL="389672" indent="0" algn="l" rtl="0" eaLnBrk="1" fontAlgn="base" hangingPunct="1">
              <a:spcBef>
                <a:spcPct val="20000"/>
              </a:spcBef>
              <a:spcAft>
                <a:spcPct val="0"/>
              </a:spcAft>
              <a:buNone/>
              <a:defRPr sz="1000">
                <a:solidFill>
                  <a:schemeClr val="tx1"/>
                </a:solidFill>
                <a:latin typeface="+mn-lt"/>
              </a:defRPr>
            </a:lvl2pPr>
            <a:lvl3pPr marL="779343" indent="0" algn="l" rtl="0" eaLnBrk="1" fontAlgn="base" hangingPunct="1">
              <a:spcBef>
                <a:spcPct val="15000"/>
              </a:spcBef>
              <a:spcAft>
                <a:spcPct val="0"/>
              </a:spcAft>
              <a:buNone/>
              <a:defRPr sz="900">
                <a:solidFill>
                  <a:schemeClr val="tx1"/>
                </a:solidFill>
                <a:latin typeface="+mn-lt"/>
              </a:defRPr>
            </a:lvl3pPr>
            <a:lvl4pPr marL="1169015" indent="0" algn="l" rtl="0" eaLnBrk="1" fontAlgn="base" hangingPunct="1">
              <a:spcBef>
                <a:spcPct val="5000"/>
              </a:spcBef>
              <a:spcAft>
                <a:spcPct val="0"/>
              </a:spcAft>
              <a:buNone/>
              <a:defRPr sz="800">
                <a:solidFill>
                  <a:schemeClr val="tx1"/>
                </a:solidFill>
                <a:latin typeface="+mn-lt"/>
              </a:defRPr>
            </a:lvl4pPr>
            <a:lvl5pPr marL="1558686" indent="0" algn="l" rtl="0" eaLnBrk="1" fontAlgn="base" hangingPunct="1">
              <a:spcBef>
                <a:spcPct val="0"/>
              </a:spcBef>
              <a:spcAft>
                <a:spcPct val="0"/>
              </a:spcAft>
              <a:buNone/>
              <a:defRPr sz="800">
                <a:solidFill>
                  <a:schemeClr val="tx1"/>
                </a:solidFill>
                <a:latin typeface="+mn-lt"/>
              </a:defRPr>
            </a:lvl5pPr>
            <a:lvl6pPr marL="1948358" indent="0" algn="l" rtl="0" eaLnBrk="1" fontAlgn="base" hangingPunct="1">
              <a:spcBef>
                <a:spcPct val="0"/>
              </a:spcBef>
              <a:spcAft>
                <a:spcPct val="0"/>
              </a:spcAft>
              <a:buNone/>
              <a:defRPr sz="800">
                <a:solidFill>
                  <a:schemeClr val="tx1"/>
                </a:solidFill>
                <a:latin typeface="+mn-lt"/>
              </a:defRPr>
            </a:lvl6pPr>
            <a:lvl7pPr marL="2338029" indent="0" algn="l" rtl="0" eaLnBrk="1" fontAlgn="base" hangingPunct="1">
              <a:spcBef>
                <a:spcPct val="0"/>
              </a:spcBef>
              <a:spcAft>
                <a:spcPct val="0"/>
              </a:spcAft>
              <a:buNone/>
              <a:defRPr sz="800">
                <a:solidFill>
                  <a:schemeClr val="tx1"/>
                </a:solidFill>
                <a:latin typeface="+mn-lt"/>
              </a:defRPr>
            </a:lvl7pPr>
            <a:lvl8pPr marL="2727701" indent="0" algn="l" rtl="0" eaLnBrk="1" fontAlgn="base" hangingPunct="1">
              <a:spcBef>
                <a:spcPct val="0"/>
              </a:spcBef>
              <a:spcAft>
                <a:spcPct val="0"/>
              </a:spcAft>
              <a:buNone/>
              <a:defRPr sz="800">
                <a:solidFill>
                  <a:schemeClr val="tx1"/>
                </a:solidFill>
                <a:latin typeface="+mn-lt"/>
              </a:defRPr>
            </a:lvl8pPr>
            <a:lvl9pPr marL="3117372" indent="0" algn="l" rtl="0" eaLnBrk="1" fontAlgn="base" hangingPunct="1">
              <a:spcBef>
                <a:spcPct val="0"/>
              </a:spcBef>
              <a:spcAft>
                <a:spcPct val="0"/>
              </a:spcAft>
              <a:buNone/>
              <a:defRPr sz="800">
                <a:solidFill>
                  <a:schemeClr val="tx1"/>
                </a:solidFill>
                <a:latin typeface="+mn-lt"/>
              </a:defRPr>
            </a:lvl9pPr>
          </a:lstStyle>
          <a:p>
            <a:pPr marL="0" indent="0">
              <a:buFont typeface="Arial" pitchFamily="34" charset="0"/>
              <a:buNone/>
            </a:pPr>
            <a:r>
              <a:rPr lang="en-US" altLang="zh-TW" sz="2000" kern="0" dirty="0" smtClean="0">
                <a:solidFill>
                  <a:srgbClr val="FF0000"/>
                </a:solidFill>
                <a:latin typeface="+mj-ea"/>
                <a:ea typeface="+mj-ea"/>
              </a:rPr>
              <a:t>Verification Test to problem 1:</a:t>
            </a:r>
            <a:endParaRPr lang="zh-TW" altLang="en-US" sz="1200" kern="0" dirty="0">
              <a:latin typeface="+mj-ea"/>
              <a:ea typeface="+mj-ea"/>
            </a:endParaRPr>
          </a:p>
        </p:txBody>
      </p:sp>
      <p:sp>
        <p:nvSpPr>
          <p:cNvPr id="16" name="橢圓 8"/>
          <p:cNvSpPr/>
          <p:nvPr/>
        </p:nvSpPr>
        <p:spPr>
          <a:xfrm>
            <a:off x="4800600" y="897563"/>
            <a:ext cx="4495800" cy="22366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77934" tIns="38967" rIns="77934" bIns="38967" rtlCol="0" anchor="ctr"/>
          <a:lstStyle/>
          <a:p>
            <a:pPr algn="ctr"/>
            <a:endParaRPr lang="zh-TW" altLang="en-US"/>
          </a:p>
        </p:txBody>
      </p:sp>
      <p:sp>
        <p:nvSpPr>
          <p:cNvPr id="10" name="TextBox 9"/>
          <p:cNvSpPr txBox="1"/>
          <p:nvPr/>
        </p:nvSpPr>
        <p:spPr>
          <a:xfrm>
            <a:off x="6557454" y="470854"/>
            <a:ext cx="1601721" cy="369332"/>
          </a:xfrm>
          <a:prstGeom prst="rect">
            <a:avLst/>
          </a:prstGeom>
          <a:noFill/>
        </p:spPr>
        <p:txBody>
          <a:bodyPr wrap="none" rtlCol="0">
            <a:spAutoFit/>
          </a:bodyPr>
          <a:lstStyle/>
          <a:p>
            <a:r>
              <a:rPr lang="en-US" dirty="0" smtClean="0">
                <a:solidFill>
                  <a:srgbClr val="FF0000"/>
                </a:solidFill>
              </a:rPr>
              <a:t>~ 20KHz freq.</a:t>
            </a:r>
            <a:endParaRPr lang="en-US" dirty="0">
              <a:solidFill>
                <a:srgbClr val="FF0000"/>
              </a:solidFill>
            </a:endParaRPr>
          </a:p>
        </p:txBody>
      </p:sp>
      <p:sp>
        <p:nvSpPr>
          <p:cNvPr id="17" name="TextBox 16"/>
          <p:cNvSpPr txBox="1"/>
          <p:nvPr/>
        </p:nvSpPr>
        <p:spPr>
          <a:xfrm>
            <a:off x="3582481" y="2206960"/>
            <a:ext cx="748923" cy="369332"/>
          </a:xfrm>
          <a:prstGeom prst="rect">
            <a:avLst/>
          </a:prstGeom>
          <a:noFill/>
        </p:spPr>
        <p:txBody>
          <a:bodyPr wrap="none" rtlCol="0">
            <a:spAutoFit/>
          </a:bodyPr>
          <a:lstStyle/>
          <a:p>
            <a:r>
              <a:rPr lang="en-US" dirty="0" smtClean="0">
                <a:solidFill>
                  <a:srgbClr val="00B050"/>
                </a:solidFill>
              </a:rPr>
              <a:t>Good</a:t>
            </a:r>
            <a:endParaRPr lang="en-US" dirty="0">
              <a:solidFill>
                <a:srgbClr val="00B050"/>
              </a:solidFill>
            </a:endParaRPr>
          </a:p>
        </p:txBody>
      </p:sp>
      <p:sp>
        <p:nvSpPr>
          <p:cNvPr id="18" name="TextBox 17"/>
          <p:cNvSpPr txBox="1"/>
          <p:nvPr/>
        </p:nvSpPr>
        <p:spPr>
          <a:xfrm>
            <a:off x="8229600" y="2266950"/>
            <a:ext cx="595035" cy="369332"/>
          </a:xfrm>
          <a:prstGeom prst="rect">
            <a:avLst/>
          </a:prstGeom>
          <a:noFill/>
        </p:spPr>
        <p:txBody>
          <a:bodyPr wrap="none" rtlCol="0">
            <a:spAutoFit/>
          </a:bodyPr>
          <a:lstStyle/>
          <a:p>
            <a:r>
              <a:rPr lang="en-US" dirty="0" smtClean="0">
                <a:solidFill>
                  <a:schemeClr val="tx2"/>
                </a:solidFill>
              </a:rPr>
              <a:t>N.G</a:t>
            </a:r>
            <a:endParaRPr lang="en-US" dirty="0">
              <a:solidFill>
                <a:schemeClr val="tx2"/>
              </a:solidFill>
            </a:endParaRPr>
          </a:p>
        </p:txBody>
      </p:sp>
    </p:spTree>
    <p:extLst>
      <p:ext uri="{BB962C8B-B14F-4D97-AF65-F5344CB8AC3E}">
        <p14:creationId xmlns:p14="http://schemas.microsoft.com/office/powerpoint/2010/main" val="2605435011"/>
      </p:ext>
    </p:extLst>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圖片 3" descr="image0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0" y="1428750"/>
            <a:ext cx="2049463"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圖片 1" descr="image00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54100" y="1317616"/>
            <a:ext cx="3108325" cy="3443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文字版面配置區 1"/>
          <p:cNvSpPr txBox="1">
            <a:spLocks/>
          </p:cNvSpPr>
          <p:nvPr/>
        </p:nvSpPr>
        <p:spPr>
          <a:xfrm>
            <a:off x="277598" y="137778"/>
            <a:ext cx="7920880" cy="3348372"/>
          </a:xfrm>
          <a:prstGeom prst="rect">
            <a:avLst/>
          </a:prstGeom>
        </p:spPr>
        <p:txBody>
          <a:bodyPr>
            <a:normAutofit/>
          </a:bodyPr>
          <a:lstStyle>
            <a:lvl1pPr marL="189124" indent="-189124" algn="l" rtl="0" eaLnBrk="1" fontAlgn="base" hangingPunct="1">
              <a:spcBef>
                <a:spcPts val="667"/>
              </a:spcBef>
              <a:spcAft>
                <a:spcPct val="0"/>
              </a:spcAft>
              <a:buChar char="•"/>
              <a:defRPr sz="1700">
                <a:solidFill>
                  <a:schemeClr val="tx1"/>
                </a:solidFill>
                <a:latin typeface="+mn-lt"/>
                <a:ea typeface="+mn-ea"/>
                <a:cs typeface="+mn-cs"/>
              </a:defRPr>
            </a:lvl1pPr>
            <a:lvl2pPr marL="478763" indent="-194416" algn="l" rtl="0" eaLnBrk="1" fontAlgn="base" hangingPunct="1">
              <a:spcBef>
                <a:spcPct val="20000"/>
              </a:spcBef>
              <a:spcAft>
                <a:spcPct val="0"/>
              </a:spcAft>
              <a:buChar char="–"/>
              <a:defRPr>
                <a:solidFill>
                  <a:schemeClr val="tx1"/>
                </a:solidFill>
                <a:latin typeface="+mn-lt"/>
              </a:defRPr>
            </a:lvl2pPr>
            <a:lvl3pPr marL="711530" indent="-137548" algn="l" rtl="0" eaLnBrk="1" fontAlgn="base" hangingPunct="1">
              <a:spcBef>
                <a:spcPct val="15000"/>
              </a:spcBef>
              <a:spcAft>
                <a:spcPct val="0"/>
              </a:spcAft>
              <a:buChar char="•"/>
              <a:defRPr sz="1500">
                <a:solidFill>
                  <a:schemeClr val="tx1"/>
                </a:solidFill>
                <a:latin typeface="+mn-lt"/>
              </a:defRPr>
            </a:lvl3pPr>
            <a:lvl4pPr marL="1001168" indent="-194416" algn="l" rtl="0" eaLnBrk="1" fontAlgn="base" hangingPunct="1">
              <a:spcBef>
                <a:spcPct val="5000"/>
              </a:spcBef>
              <a:spcAft>
                <a:spcPct val="0"/>
              </a:spcAft>
              <a:buChar char="–"/>
              <a:defRPr sz="1500">
                <a:solidFill>
                  <a:schemeClr val="tx1"/>
                </a:solidFill>
                <a:latin typeface="+mn-lt"/>
              </a:defRPr>
            </a:lvl4pPr>
            <a:lvl5pPr marL="1240546" indent="-144163" algn="l" rtl="0" eaLnBrk="1" fontAlgn="base" hangingPunct="1">
              <a:spcBef>
                <a:spcPct val="0"/>
              </a:spcBef>
              <a:spcAft>
                <a:spcPct val="0"/>
              </a:spcAft>
              <a:buChar char="»"/>
              <a:defRPr sz="1500">
                <a:solidFill>
                  <a:schemeClr val="tx1"/>
                </a:solidFill>
                <a:latin typeface="+mn-lt"/>
              </a:defRPr>
            </a:lvl5pPr>
            <a:lvl6pPr marL="1621441" indent="-144163" algn="l" rtl="0" eaLnBrk="1" fontAlgn="base" hangingPunct="1">
              <a:spcBef>
                <a:spcPct val="0"/>
              </a:spcBef>
              <a:spcAft>
                <a:spcPct val="0"/>
              </a:spcAft>
              <a:buChar char="»"/>
              <a:defRPr sz="1300">
                <a:solidFill>
                  <a:schemeClr val="tx1"/>
                </a:solidFill>
                <a:latin typeface="+mn-lt"/>
              </a:defRPr>
            </a:lvl6pPr>
            <a:lvl7pPr marL="2002336" indent="-144163" algn="l" rtl="0" eaLnBrk="1" fontAlgn="base" hangingPunct="1">
              <a:spcBef>
                <a:spcPct val="0"/>
              </a:spcBef>
              <a:spcAft>
                <a:spcPct val="0"/>
              </a:spcAft>
              <a:buChar char="»"/>
              <a:defRPr sz="1300">
                <a:solidFill>
                  <a:schemeClr val="tx1"/>
                </a:solidFill>
                <a:latin typeface="+mn-lt"/>
              </a:defRPr>
            </a:lvl7pPr>
            <a:lvl8pPr marL="2383230" indent="-144163" algn="l" rtl="0" eaLnBrk="1" fontAlgn="base" hangingPunct="1">
              <a:spcBef>
                <a:spcPct val="0"/>
              </a:spcBef>
              <a:spcAft>
                <a:spcPct val="0"/>
              </a:spcAft>
              <a:buChar char="»"/>
              <a:defRPr sz="1300">
                <a:solidFill>
                  <a:schemeClr val="tx1"/>
                </a:solidFill>
                <a:latin typeface="+mn-lt"/>
              </a:defRPr>
            </a:lvl8pPr>
            <a:lvl9pPr marL="2764124" indent="-144163" algn="l" rtl="0" eaLnBrk="1" fontAlgn="base" hangingPunct="1">
              <a:spcBef>
                <a:spcPct val="0"/>
              </a:spcBef>
              <a:spcAft>
                <a:spcPct val="0"/>
              </a:spcAft>
              <a:buChar char="»"/>
              <a:defRPr sz="1300">
                <a:solidFill>
                  <a:schemeClr val="tx1"/>
                </a:solidFill>
                <a:latin typeface="+mn-lt"/>
              </a:defRPr>
            </a:lvl9pPr>
          </a:lstStyle>
          <a:p>
            <a:pPr marL="0" indent="0">
              <a:buFontTx/>
              <a:buNone/>
            </a:pPr>
            <a:r>
              <a:rPr lang="en-US" altLang="zh-TW" sz="2000" b="1" kern="0" dirty="0" smtClean="0">
                <a:solidFill>
                  <a:srgbClr val="FF0000"/>
                </a:solidFill>
                <a:latin typeface="+mj-ea"/>
                <a:ea typeface="+mj-ea"/>
              </a:rPr>
              <a:t>Problem 2:</a:t>
            </a:r>
          </a:p>
          <a:p>
            <a:pPr marL="0" indent="0">
              <a:buFontTx/>
              <a:buNone/>
            </a:pPr>
            <a:r>
              <a:rPr lang="en-US" altLang="zh-TW" sz="2000" kern="0" dirty="0" smtClean="0">
                <a:solidFill>
                  <a:srgbClr val="FF0000"/>
                </a:solidFill>
                <a:latin typeface="+mj-ea"/>
                <a:ea typeface="+mj-ea"/>
              </a:rPr>
              <a:t>Issue Description:</a:t>
            </a:r>
          </a:p>
          <a:p>
            <a:pPr marL="0" indent="0">
              <a:buFontTx/>
              <a:buNone/>
            </a:pPr>
            <a:r>
              <a:rPr lang="en-US" altLang="zh-TW" sz="1200" kern="0" dirty="0" smtClean="0">
                <a:latin typeface="+mj-ea"/>
                <a:ea typeface="+mj-ea"/>
              </a:rPr>
              <a:t>When using OPA4277UA as the buffer stage with 3.3V input, the measured voltage </a:t>
            </a:r>
            <a:r>
              <a:rPr lang="en-US" altLang="zh-TW" sz="1200" kern="0" dirty="0" smtClean="0">
                <a:solidFill>
                  <a:schemeClr val="tx2"/>
                </a:solidFill>
                <a:latin typeface="+mj-ea"/>
                <a:ea typeface="+mj-ea"/>
              </a:rPr>
              <a:t>is close to 2V </a:t>
            </a:r>
            <a:r>
              <a:rPr lang="en-US" altLang="zh-TW" sz="1200" kern="0" dirty="0" smtClean="0">
                <a:latin typeface="+mj-ea"/>
                <a:ea typeface="+mj-ea"/>
              </a:rPr>
              <a:t>at C2000’s Pin 35/37/53/55.</a:t>
            </a:r>
          </a:p>
          <a:p>
            <a:pPr marL="0" indent="0">
              <a:buFontTx/>
              <a:buNone/>
            </a:pPr>
            <a:r>
              <a:rPr lang="en-US" altLang="zh-TW" sz="1200" kern="0" dirty="0" smtClean="0">
                <a:latin typeface="+mj-ea"/>
                <a:ea typeface="+mj-ea"/>
              </a:rPr>
              <a:t>However, when using OPA4171AIDR The voltage measurement is 3.3V. </a:t>
            </a:r>
            <a:endParaRPr lang="zh-TW" altLang="en-US" sz="1200" kern="0" dirty="0">
              <a:latin typeface="+mj-ea"/>
              <a:ea typeface="+mj-ea"/>
            </a:endParaRPr>
          </a:p>
        </p:txBody>
      </p:sp>
      <p:sp>
        <p:nvSpPr>
          <p:cNvPr id="2" name="TextBox 1"/>
          <p:cNvSpPr txBox="1"/>
          <p:nvPr/>
        </p:nvSpPr>
        <p:spPr>
          <a:xfrm>
            <a:off x="7924800" y="2114550"/>
            <a:ext cx="864339" cy="369332"/>
          </a:xfrm>
          <a:prstGeom prst="rect">
            <a:avLst/>
          </a:prstGeom>
          <a:noFill/>
        </p:spPr>
        <p:txBody>
          <a:bodyPr wrap="none" rtlCol="0">
            <a:spAutoFit/>
          </a:bodyPr>
          <a:lstStyle/>
          <a:p>
            <a:r>
              <a:rPr lang="en-US" dirty="0" smtClean="0"/>
              <a:t>C2000</a:t>
            </a:r>
            <a:endParaRPr lang="en-US" dirty="0"/>
          </a:p>
        </p:txBody>
      </p:sp>
    </p:spTree>
    <p:extLst>
      <p:ext uri="{BB962C8B-B14F-4D97-AF65-F5344CB8AC3E}">
        <p14:creationId xmlns:p14="http://schemas.microsoft.com/office/powerpoint/2010/main" val="39509001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版面配置區 1"/>
          <p:cNvSpPr txBox="1">
            <a:spLocks/>
          </p:cNvSpPr>
          <p:nvPr/>
        </p:nvSpPr>
        <p:spPr>
          <a:xfrm>
            <a:off x="277598" y="137778"/>
            <a:ext cx="7920880" cy="3348372"/>
          </a:xfrm>
          <a:prstGeom prst="rect">
            <a:avLst/>
          </a:prstGeom>
        </p:spPr>
        <p:txBody>
          <a:bodyPr>
            <a:normAutofit/>
          </a:bodyPr>
          <a:lstStyle>
            <a:lvl1pPr marL="189124" indent="-189124" algn="l" rtl="0" eaLnBrk="1" fontAlgn="base" hangingPunct="1">
              <a:spcBef>
                <a:spcPts val="667"/>
              </a:spcBef>
              <a:spcAft>
                <a:spcPct val="0"/>
              </a:spcAft>
              <a:buChar char="•"/>
              <a:defRPr sz="1700">
                <a:solidFill>
                  <a:schemeClr val="tx1"/>
                </a:solidFill>
                <a:latin typeface="+mn-lt"/>
                <a:ea typeface="+mn-ea"/>
                <a:cs typeface="+mn-cs"/>
              </a:defRPr>
            </a:lvl1pPr>
            <a:lvl2pPr marL="478763" indent="-194416" algn="l" rtl="0" eaLnBrk="1" fontAlgn="base" hangingPunct="1">
              <a:spcBef>
                <a:spcPct val="20000"/>
              </a:spcBef>
              <a:spcAft>
                <a:spcPct val="0"/>
              </a:spcAft>
              <a:buChar char="–"/>
              <a:defRPr>
                <a:solidFill>
                  <a:schemeClr val="tx1"/>
                </a:solidFill>
                <a:latin typeface="+mn-lt"/>
              </a:defRPr>
            </a:lvl2pPr>
            <a:lvl3pPr marL="711530" indent="-137548" algn="l" rtl="0" eaLnBrk="1" fontAlgn="base" hangingPunct="1">
              <a:spcBef>
                <a:spcPct val="15000"/>
              </a:spcBef>
              <a:spcAft>
                <a:spcPct val="0"/>
              </a:spcAft>
              <a:buChar char="•"/>
              <a:defRPr sz="1500">
                <a:solidFill>
                  <a:schemeClr val="tx1"/>
                </a:solidFill>
                <a:latin typeface="+mn-lt"/>
              </a:defRPr>
            </a:lvl3pPr>
            <a:lvl4pPr marL="1001168" indent="-194416" algn="l" rtl="0" eaLnBrk="1" fontAlgn="base" hangingPunct="1">
              <a:spcBef>
                <a:spcPct val="5000"/>
              </a:spcBef>
              <a:spcAft>
                <a:spcPct val="0"/>
              </a:spcAft>
              <a:buChar char="–"/>
              <a:defRPr sz="1500">
                <a:solidFill>
                  <a:schemeClr val="tx1"/>
                </a:solidFill>
                <a:latin typeface="+mn-lt"/>
              </a:defRPr>
            </a:lvl4pPr>
            <a:lvl5pPr marL="1240546" indent="-144163" algn="l" rtl="0" eaLnBrk="1" fontAlgn="base" hangingPunct="1">
              <a:spcBef>
                <a:spcPct val="0"/>
              </a:spcBef>
              <a:spcAft>
                <a:spcPct val="0"/>
              </a:spcAft>
              <a:buChar char="»"/>
              <a:defRPr sz="1500">
                <a:solidFill>
                  <a:schemeClr val="tx1"/>
                </a:solidFill>
                <a:latin typeface="+mn-lt"/>
              </a:defRPr>
            </a:lvl5pPr>
            <a:lvl6pPr marL="1621441" indent="-144163" algn="l" rtl="0" eaLnBrk="1" fontAlgn="base" hangingPunct="1">
              <a:spcBef>
                <a:spcPct val="0"/>
              </a:spcBef>
              <a:spcAft>
                <a:spcPct val="0"/>
              </a:spcAft>
              <a:buChar char="»"/>
              <a:defRPr sz="1300">
                <a:solidFill>
                  <a:schemeClr val="tx1"/>
                </a:solidFill>
                <a:latin typeface="+mn-lt"/>
              </a:defRPr>
            </a:lvl6pPr>
            <a:lvl7pPr marL="2002336" indent="-144163" algn="l" rtl="0" eaLnBrk="1" fontAlgn="base" hangingPunct="1">
              <a:spcBef>
                <a:spcPct val="0"/>
              </a:spcBef>
              <a:spcAft>
                <a:spcPct val="0"/>
              </a:spcAft>
              <a:buChar char="»"/>
              <a:defRPr sz="1300">
                <a:solidFill>
                  <a:schemeClr val="tx1"/>
                </a:solidFill>
                <a:latin typeface="+mn-lt"/>
              </a:defRPr>
            </a:lvl7pPr>
            <a:lvl8pPr marL="2383230" indent="-144163" algn="l" rtl="0" eaLnBrk="1" fontAlgn="base" hangingPunct="1">
              <a:spcBef>
                <a:spcPct val="0"/>
              </a:spcBef>
              <a:spcAft>
                <a:spcPct val="0"/>
              </a:spcAft>
              <a:buChar char="»"/>
              <a:defRPr sz="1300">
                <a:solidFill>
                  <a:schemeClr val="tx1"/>
                </a:solidFill>
                <a:latin typeface="+mn-lt"/>
              </a:defRPr>
            </a:lvl8pPr>
            <a:lvl9pPr marL="2764124" indent="-144163" algn="l" rtl="0" eaLnBrk="1" fontAlgn="base" hangingPunct="1">
              <a:spcBef>
                <a:spcPct val="0"/>
              </a:spcBef>
              <a:spcAft>
                <a:spcPct val="0"/>
              </a:spcAft>
              <a:buChar char="»"/>
              <a:defRPr sz="1300">
                <a:solidFill>
                  <a:schemeClr val="tx1"/>
                </a:solidFill>
                <a:latin typeface="+mn-lt"/>
              </a:defRPr>
            </a:lvl9pPr>
          </a:lstStyle>
          <a:p>
            <a:pPr marL="0" indent="0">
              <a:buFontTx/>
              <a:buNone/>
            </a:pPr>
            <a:r>
              <a:rPr lang="en-US" altLang="zh-TW" sz="2000" b="1" kern="0" dirty="0" smtClean="0">
                <a:solidFill>
                  <a:srgbClr val="FF0000"/>
                </a:solidFill>
                <a:latin typeface="+mj-ea"/>
                <a:ea typeface="+mj-ea"/>
              </a:rPr>
              <a:t>Summary:</a:t>
            </a:r>
          </a:p>
          <a:p>
            <a:pPr marL="0" indent="0">
              <a:buFontTx/>
              <a:buNone/>
            </a:pPr>
            <a:endParaRPr lang="en-US" altLang="zh-TW" sz="2000" b="1" kern="0" dirty="0">
              <a:solidFill>
                <a:srgbClr val="FF0000"/>
              </a:solidFill>
              <a:latin typeface="+mj-ea"/>
              <a:ea typeface="+mj-ea"/>
            </a:endParaRPr>
          </a:p>
          <a:p>
            <a:pPr marL="457200" indent="-457200">
              <a:buFontTx/>
              <a:buAutoNum type="arabicPeriod"/>
            </a:pPr>
            <a:r>
              <a:rPr lang="en-US" altLang="zh-TW" sz="2000" b="1" kern="0" dirty="0" smtClean="0">
                <a:solidFill>
                  <a:srgbClr val="FF0000"/>
                </a:solidFill>
                <a:latin typeface="+mj-ea"/>
                <a:ea typeface="+mj-ea"/>
              </a:rPr>
              <a:t>What’re the parameters of the OPA to cause the problem possibly?</a:t>
            </a:r>
          </a:p>
          <a:p>
            <a:pPr marL="228600" indent="-228600">
              <a:buFontTx/>
              <a:buAutoNum type="arabicPeriod"/>
            </a:pPr>
            <a:r>
              <a:rPr lang="en-US" altLang="zh-TW" sz="2000" b="1" kern="0" dirty="0" smtClean="0">
                <a:solidFill>
                  <a:srgbClr val="FF0000"/>
                </a:solidFill>
                <a:latin typeface="+mj-ea"/>
                <a:ea typeface="+mj-ea"/>
              </a:rPr>
              <a:t>   Is the OPA4277 able to use on applications of the ref. Buffer, signaling and so on? What’s suggestion?</a:t>
            </a:r>
          </a:p>
          <a:p>
            <a:pPr marL="228600" indent="-228600">
              <a:buFontTx/>
              <a:buAutoNum type="arabicPeriod"/>
            </a:pPr>
            <a:r>
              <a:rPr lang="en-US" altLang="zh-TW" sz="2000" b="1" kern="0" dirty="0">
                <a:solidFill>
                  <a:srgbClr val="FF0000"/>
                </a:solidFill>
                <a:latin typeface="+mj-ea"/>
                <a:ea typeface="+mj-ea"/>
              </a:rPr>
              <a:t> </a:t>
            </a:r>
            <a:r>
              <a:rPr lang="en-US" altLang="zh-TW" sz="2000" b="1" kern="0" dirty="0" smtClean="0">
                <a:solidFill>
                  <a:srgbClr val="FF0000"/>
                </a:solidFill>
                <a:latin typeface="+mj-ea"/>
                <a:ea typeface="+mj-ea"/>
              </a:rPr>
              <a:t>  Why OPA4171 has No problem with this application?  </a:t>
            </a:r>
            <a:endParaRPr lang="zh-TW" altLang="en-US" sz="1200" kern="0" dirty="0">
              <a:latin typeface="+mj-ea"/>
              <a:ea typeface="+mj-ea"/>
            </a:endParaRPr>
          </a:p>
        </p:txBody>
      </p:sp>
    </p:spTree>
    <p:extLst>
      <p:ext uri="{BB962C8B-B14F-4D97-AF65-F5344CB8AC3E}">
        <p14:creationId xmlns:p14="http://schemas.microsoft.com/office/powerpoint/2010/main" val="39509001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361950"/>
            <a:ext cx="7391400" cy="1860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2235006"/>
            <a:ext cx="8679667" cy="17972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4038600" y="1292225"/>
            <a:ext cx="647700" cy="669925"/>
          </a:xfrm>
          <a:prstGeom prst="rect">
            <a:avLst/>
          </a:prstGeom>
          <a:solidFill>
            <a:schemeClr val="accent1">
              <a:alpha val="3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50900130"/>
      </p:ext>
    </p:extLst>
  </p:cSld>
  <p:clrMapOvr>
    <a:masterClrMapping/>
  </p:clrMapOvr>
  <p:timing>
    <p:tnLst>
      <p:par>
        <p:cTn id="1" dur="indefinite" restart="never" nodeType="tmRoot"/>
      </p:par>
    </p:tnLst>
  </p:timing>
</p:sld>
</file>

<file path=ppt/theme/theme1.xml><?xml version="1.0" encoding="utf-8"?>
<a:theme xmlns:a="http://schemas.openxmlformats.org/drawingml/2006/main" name="TI Confidential 16x9">
  <a:themeElements>
    <a:clrScheme name="Custom 1">
      <a:dk1>
        <a:srgbClr val="000000"/>
      </a:dk1>
      <a:lt1>
        <a:srgbClr val="FFFFFF"/>
      </a:lt1>
      <a:dk2>
        <a:srgbClr val="DE0000"/>
      </a:dk2>
      <a:lt2>
        <a:srgbClr val="808080"/>
      </a:lt2>
      <a:accent1>
        <a:srgbClr val="DE0000"/>
      </a:accent1>
      <a:accent2>
        <a:srgbClr val="A4A4A4"/>
      </a:accent2>
      <a:accent3>
        <a:srgbClr val="117788"/>
      </a:accent3>
      <a:accent4>
        <a:srgbClr val="404040"/>
      </a:accent4>
      <a:accent5>
        <a:srgbClr val="4ABED4"/>
      </a:accent5>
      <a:accent6>
        <a:srgbClr val="7F7F7F"/>
      </a:accent6>
      <a:hlink>
        <a:srgbClr val="DE0000"/>
      </a:hlink>
      <a:folHlink>
        <a:srgbClr val="AAAAAA"/>
      </a:folHlink>
    </a:clrScheme>
    <a:fontScheme name="FinalPowerpoi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inalPowerpoint 1">
        <a:dk1>
          <a:srgbClr val="000000"/>
        </a:dk1>
        <a:lt1>
          <a:srgbClr val="FFFFFF"/>
        </a:lt1>
        <a:dk2>
          <a:srgbClr val="FF0000"/>
        </a:dk2>
        <a:lt2>
          <a:srgbClr val="808080"/>
        </a:lt2>
        <a:accent1>
          <a:srgbClr val="AAAAAA"/>
        </a:accent1>
        <a:accent2>
          <a:srgbClr val="000000"/>
        </a:accent2>
        <a:accent3>
          <a:srgbClr val="FFFFFF"/>
        </a:accent3>
        <a:accent4>
          <a:srgbClr val="000000"/>
        </a:accent4>
        <a:accent5>
          <a:srgbClr val="D2D2D2"/>
        </a:accent5>
        <a:accent6>
          <a:srgbClr val="000000"/>
        </a:accent6>
        <a:hlink>
          <a:srgbClr val="FF0000"/>
        </a:hlink>
        <a:folHlink>
          <a:srgbClr val="AAAAAA"/>
        </a:folHlink>
      </a:clrScheme>
      <a:clrMap bg1="lt1" tx1="dk1" bg2="lt2" tx2="dk2" accent1="accent1" accent2="accent2" accent3="accent3" accent4="accent4" accent5="accent5" accent6="accent6" hlink="hlink" folHlink="folHlink"/>
    </a:extraClrScheme>
    <a:extraClrScheme>
      <a:clrScheme name="FinalPowerpoint 2">
        <a:dk1>
          <a:srgbClr val="AAAAAA"/>
        </a:dk1>
        <a:lt1>
          <a:srgbClr val="FFFFFF"/>
        </a:lt1>
        <a:dk2>
          <a:srgbClr val="000000"/>
        </a:dk2>
        <a:lt2>
          <a:srgbClr val="FFFFFF"/>
        </a:lt2>
        <a:accent1>
          <a:srgbClr val="AAAAAA"/>
        </a:accent1>
        <a:accent2>
          <a:srgbClr val="FFFFFF"/>
        </a:accent2>
        <a:accent3>
          <a:srgbClr val="AAAAAA"/>
        </a:accent3>
        <a:accent4>
          <a:srgbClr val="DADADA"/>
        </a:accent4>
        <a:accent5>
          <a:srgbClr val="D2D2D2"/>
        </a:accent5>
        <a:accent6>
          <a:srgbClr val="E7E7E7"/>
        </a:accent6>
        <a:hlink>
          <a:srgbClr val="AAAAAA"/>
        </a:hlink>
        <a:folHlink>
          <a:srgbClr val="FF0000"/>
        </a:folHlink>
      </a:clrScheme>
      <a:clrMap bg1="dk2" tx1="lt1" bg2="dk1" tx2="lt2" accent1="accent1" accent2="accent2" accent3="accent3" accent4="accent4" accent5="accent5" accent6="accent6" hlink="hlink" folHlink="folHlink"/>
    </a:extraClrScheme>
    <a:extraClrScheme>
      <a:clrScheme name="FinalPowerpoint 3">
        <a:dk1>
          <a:srgbClr val="808080"/>
        </a:dk1>
        <a:lt1>
          <a:srgbClr val="FFFFFF"/>
        </a:lt1>
        <a:dk2>
          <a:srgbClr val="AAAAAA"/>
        </a:dk2>
        <a:lt2>
          <a:srgbClr val="000000"/>
        </a:lt2>
        <a:accent1>
          <a:srgbClr val="000000"/>
        </a:accent1>
        <a:accent2>
          <a:srgbClr val="AAAAAA"/>
        </a:accent2>
        <a:accent3>
          <a:srgbClr val="D2D2D2"/>
        </a:accent3>
        <a:accent4>
          <a:srgbClr val="DADADA"/>
        </a:accent4>
        <a:accent5>
          <a:srgbClr val="AAAAAA"/>
        </a:accent5>
        <a:accent6>
          <a:srgbClr val="9A9A9A"/>
        </a:accent6>
        <a:hlink>
          <a:srgbClr val="FF0000"/>
        </a:hlink>
        <a:folHlink>
          <a:srgbClr val="FFFFFF"/>
        </a:folHlink>
      </a:clrScheme>
      <a:clrMap bg1="dk2" tx1="lt1" bg2="dk1" tx2="lt2" accent1="accent1" accent2="accent2" accent3="accent3" accent4="accent4" accent5="accent5" accent6="accent6" hlink="hlink" folHlink="folHlink"/>
    </a:extraClrScheme>
    <a:extraClrScheme>
      <a:clrScheme name="FinalPowerpoint 4">
        <a:dk1>
          <a:srgbClr val="000000"/>
        </a:dk1>
        <a:lt1>
          <a:srgbClr val="FF0000"/>
        </a:lt1>
        <a:dk2>
          <a:srgbClr val="FFFFFF"/>
        </a:dk2>
        <a:lt2>
          <a:srgbClr val="000000"/>
        </a:lt2>
        <a:accent1>
          <a:srgbClr val="AAAAAA"/>
        </a:accent1>
        <a:accent2>
          <a:srgbClr val="FFFFFF"/>
        </a:accent2>
        <a:accent3>
          <a:srgbClr val="FFAAAA"/>
        </a:accent3>
        <a:accent4>
          <a:srgbClr val="000000"/>
        </a:accent4>
        <a:accent5>
          <a:srgbClr val="D2D2D2"/>
        </a:accent5>
        <a:accent6>
          <a:srgbClr val="E7E7E7"/>
        </a:accent6>
        <a:hlink>
          <a:srgbClr val="000000"/>
        </a:hlink>
        <a:folHlink>
          <a:srgbClr val="AAAAA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FFF9F4E7D7E1F40BF2C1FA3CD2D0A94" ma:contentTypeVersion="0" ma:contentTypeDescription="Create a new document." ma:contentTypeScope="" ma:versionID="34767ea534a6b0ff41bc56cbb31483ff">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D64A155-F508-4804-B2EB-71F1BD49CF1D}">
  <ds:schemaRefs>
    <ds:schemaRef ds:uri="http://schemas.openxmlformats.org/package/2006/metadata/core-properties"/>
    <ds:schemaRef ds:uri="http://purl.org/dc/elements/1.1/"/>
    <ds:schemaRef ds:uri="http://purl.org/dc/dcmitype/"/>
    <ds:schemaRef ds:uri="http://schemas.microsoft.com/office/2006/documentManagement/types"/>
    <ds:schemaRef ds:uri="http://schemas.microsoft.com/office/2006/metadata/properties"/>
    <ds:schemaRef ds:uri="http://www.w3.org/XML/1998/namespace"/>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4F16FE33-1CAC-4A63-B430-FB6A44F00F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7DD4A028-E684-45BA-ABD4-292A76F09F4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6732</TotalTime>
  <Words>233</Words>
  <Application>Microsoft Office PowerPoint</Application>
  <PresentationFormat>On-screen Show (16:9)</PresentationFormat>
  <Paragraphs>32</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TI Confidential 16x9</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Texas Instruments Incorporated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Blaine Strickland</dc:creator>
  <cp:lastModifiedBy>Wang (FAE), Brian</cp:lastModifiedBy>
  <cp:revision>171</cp:revision>
  <dcterms:created xsi:type="dcterms:W3CDTF">2017-03-30T20:04:43Z</dcterms:created>
  <dcterms:modified xsi:type="dcterms:W3CDTF">2018-07-16T03:34:44Z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0x0101004FFF9F4E7D7E1F40BF2C1FA3CD2D0A94</vt:lpwstr>
  </property>
</Properties>
</file>