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14EA8D-4BDB-4CA8-B414-DE7A775CB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45E28F0-53B3-46CA-981B-C6904C4B4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BBED38-B45A-4830-8A02-F9C05207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F8126B-1674-4EB9-BCE9-19D2724D2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E58750-1823-461D-A408-CC09AEA80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466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9070A6-1A5A-4643-8D97-5002123F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13BF9AB-0B3D-4432-B2C8-406A1F496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6F8325-1475-4929-9556-A843C75A6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DDC0B3-8525-42E9-8A24-8534F36BF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124B7E7-31B2-4760-BA8B-A1738FA7F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228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6C8014-1323-48EC-BBF6-623F1115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B26DCB5-750B-4E3A-A665-BFEB6C92F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AFD9489-D7FC-48B2-BA4B-BBD53B18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80BFE38-BFAC-40D1-986A-2CBB0299C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82D7589-3E67-4BCE-8232-FCD6687F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77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A0181B-EDB8-4C4D-9F7A-D8DFF108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8D6B96-AFDB-4E93-8FBA-C84E58CAB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F0DBFAC-1D55-4BB1-A4AC-959EFFB98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3056382-149D-4049-B10E-2D78597B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8841E9D-36AD-4BE5-86AD-EB7DC889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BD686F9-8491-41D7-81F4-30773F2E4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0684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0349AB-78FB-40C2-B9F3-B3FF2801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7669824-87D4-40B2-9900-64FAC73C0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DE96AE1-906F-4833-93F7-EF638EAA6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F50DB6C-9606-45A7-ACE6-401362842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30FBCB4-0861-47D3-B388-3EC8DE479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1D4E744-BE5D-4C47-A30F-0346A8146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AEBE06A-5052-4D51-B33A-17E992D38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3FFCC18-55FB-45DF-97AF-C804A5B2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48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2BDCDE-4036-4C00-B7F2-489E023B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B826321-4EFF-4A65-AE5D-D5EBEF96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50E07DA-C75C-49D9-9042-3D7B1E17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BA325E4-49CA-49CF-809F-551B40C53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7466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7F52D73-9C4C-4B5C-8176-E8748EA32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030DEC4-60E7-4C64-85B4-001D47554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F0EB070-6A62-4018-AE39-7AAEB6E0C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07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6E8DC7-99A9-4A27-94F0-ABA9AF58F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71204F-2525-4ADE-94FB-1ACA500C1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67063DB-25D8-48B6-98C4-7F0A7C8D6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FA7CC4A-D24F-4D11-B5B5-37009FD4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B98BD68-4946-4443-B981-4CE518B56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6D17E6D-DEC5-4F33-9182-E934AA0A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279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FECB10-A8DC-4087-92DB-C1E3EDBF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42B3DE0-E142-4674-8462-FF26E26F0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98B007D-E32F-46D7-BD2E-0687FFCD2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0C537A7-BFB3-4568-A42C-9509D3EA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B48D291-CB88-4E3B-B346-07D182DC6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4D4D5EB-4D02-438F-A114-6AD99D3F2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911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9C6482-A70F-4091-9180-637C9DB3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AEB9460-C11C-4BC6-8F2E-62387D542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10CB579-BB91-4EB4-9CC3-445E6BFA1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C07CFF-EE09-4B63-A81A-1E6240317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E3F9366-7DC4-4864-9007-765102EF2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064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98110D-FE58-4771-A3E3-0A2E6E3D9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08C2927-1FF2-4798-8CB5-E4CE003E9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D8475CF-95C3-43ED-A34F-0D757FB0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EB5BB12-E845-41FC-92B1-12CE9520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2C8A79A-9D51-45D8-B9B5-BA98DEC3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1551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CEDFEC3-FCDA-4C65-B344-7CFB58BC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7D7C9F1-DB33-445E-91AA-833850A75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B1FE0AA-D068-454D-8785-E8C980134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CEC5A-3183-4C92-A6F2-34525C3AB290}" type="datetimeFigureOut">
              <a:rPr lang="zh-TW" altLang="en-US" smtClean="0"/>
              <a:t>02/02/2026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731CD6F-73CF-4820-972D-8576AD301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D298159-5958-4A7A-9943-D3362BF41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45EE0-C746-4131-88D6-3DE65AE41A0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11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>
            <a:extLst>
              <a:ext uri="{FF2B5EF4-FFF2-40B4-BE49-F238E27FC236}">
                <a16:creationId xmlns:a16="http://schemas.microsoft.com/office/drawing/2014/main" id="{333E96CC-4E42-474A-A227-4436C7EA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E4FB75E-1EFC-4360-9A9B-7DD27ACAA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37" y="2162175"/>
            <a:ext cx="8391525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8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0B451C-0B22-4339-825F-E3606A25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0CFA982-07BB-4F54-917E-9343DBCEB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2209800"/>
            <a:ext cx="866775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3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92CF11-C5BF-4644-ACB9-D6122CB5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DAAD599-8463-4FB7-9FCB-B3DCD387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0" y="2209800"/>
            <a:ext cx="87249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5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577C88-70BD-44AA-9619-716162F5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31BC950-D0A8-4E83-8235-D6439435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543050"/>
            <a:ext cx="100393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5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CC3FB1-4ECB-4F02-B813-69127728C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91CC9A4-F40A-4F35-82F7-E938A442B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519237"/>
            <a:ext cx="91821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3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5449A8-6A27-495A-A758-75429F49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9D16DC4-EBE9-4D39-AFFC-24426B7ED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209800"/>
            <a:ext cx="94107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23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5D8BC4-CB50-4638-B525-CED84CDC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0803A7E-CC6E-41F9-9A3D-F5F497B5C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933575"/>
            <a:ext cx="116205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83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寬螢幕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wayne_chen 陳泓維</dc:creator>
  <cp:lastModifiedBy>wayne_chen 陳泓維</cp:lastModifiedBy>
  <cp:revision>7</cp:revision>
  <dcterms:created xsi:type="dcterms:W3CDTF">2025-12-30T06:03:53Z</dcterms:created>
  <dcterms:modified xsi:type="dcterms:W3CDTF">2026-02-02T10:17:05Z</dcterms:modified>
</cp:coreProperties>
</file>