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81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43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13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92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13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00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4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52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9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グループ化 1028"/>
          <p:cNvGrpSpPr/>
          <p:nvPr/>
        </p:nvGrpSpPr>
        <p:grpSpPr>
          <a:xfrm>
            <a:off x="284892" y="5389329"/>
            <a:ext cx="6563320" cy="1039408"/>
            <a:chOff x="449186" y="4229910"/>
            <a:chExt cx="7452320" cy="10965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86" y="4229910"/>
              <a:ext cx="7452320" cy="109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角丸四角形 3"/>
            <p:cNvSpPr/>
            <p:nvPr/>
          </p:nvSpPr>
          <p:spPr>
            <a:xfrm>
              <a:off x="539552" y="4808301"/>
              <a:ext cx="432048" cy="17181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285163" y="72094"/>
            <a:ext cx="6491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Question.1 </a:t>
            </a:r>
          </a:p>
          <a:p>
            <a:endParaRPr lang="en-US" altLang="ja-JP" sz="10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Regarding the relationship between Ton / </a:t>
            </a:r>
            <a:r>
              <a:rPr lang="en-US" altLang="ja-JP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Toff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setting and RFOUT ON / OFF,</a:t>
            </a:r>
            <a:b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Is it correct with the following understanding?</a:t>
            </a:r>
            <a:endParaRPr kumimoji="1" lang="en-US" altLang="ja-JP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1"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</a:t>
            </a:r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= PWDN(</a:t>
            </a:r>
            <a:r>
              <a:rPr kumimoji="1" lang="en-US" altLang="ja-JP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PowerDown</a:t>
            </a:r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) Pin 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Input: </a:t>
            </a:r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Low =&gt; High =</a:t>
            </a:r>
            <a:r>
              <a:rPr kumimoji="1"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RFOUT OFF</a:t>
            </a:r>
          </a:p>
          <a:p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Toff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= PWDN(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PowerDown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) Pin 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Input: 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High =&gt; Low =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RFOUT ON</a:t>
            </a:r>
            <a:endParaRPr lang="en-US" altLang="ja-JP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2" name="グループ化 1031"/>
          <p:cNvGrpSpPr/>
          <p:nvPr/>
        </p:nvGrpSpPr>
        <p:grpSpPr>
          <a:xfrm>
            <a:off x="284892" y="2709592"/>
            <a:ext cx="6362359" cy="2220997"/>
            <a:chOff x="272874" y="2475347"/>
            <a:chExt cx="6362359" cy="2220997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464127" y="3141640"/>
              <a:ext cx="0" cy="1368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H="1">
              <a:off x="464127" y="4509792"/>
              <a:ext cx="38884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464127" y="3357664"/>
              <a:ext cx="3888432" cy="0"/>
            </a:xfrm>
            <a:prstGeom prst="line">
              <a:avLst/>
            </a:prstGeom>
            <a:ln w="95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464127" y="4005736"/>
              <a:ext cx="3888432" cy="0"/>
            </a:xfrm>
            <a:prstGeom prst="line">
              <a:avLst/>
            </a:prstGeom>
            <a:ln w="95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464127" y="4365776"/>
              <a:ext cx="3888432" cy="0"/>
            </a:xfrm>
            <a:prstGeom prst="line">
              <a:avLst/>
            </a:prstGeom>
            <a:ln w="95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455581" y="4201028"/>
              <a:ext cx="3888432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4424567" y="3230706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5V</a:t>
              </a:r>
              <a:endParaRPr kumimoji="1" lang="ja-JP" altLang="en-US" sz="1050" dirty="0"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352559" y="3878778"/>
              <a:ext cx="158417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2.0</a:t>
              </a:r>
              <a:r>
                <a:rPr kumimoji="1" lang="en-US" altLang="ja-JP" sz="1050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V(VIH) = </a:t>
              </a:r>
              <a:r>
                <a:rPr kumimoji="1" lang="en-US" altLang="ja-JP" sz="1050" dirty="0" smtClean="0">
                  <a:solidFill>
                    <a:srgbClr val="FF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100% TTL</a:t>
              </a:r>
              <a:endParaRPr kumimoji="1" lang="ja-JP" altLang="en-US" sz="10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369651" y="4225272"/>
              <a:ext cx="77499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0.8</a:t>
              </a:r>
              <a:r>
                <a:rPr kumimoji="1" lang="en-US" altLang="ja-JP" sz="1050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V(VIL)</a:t>
              </a:r>
              <a:endParaRPr kumimoji="1" lang="ja-JP" altLang="en-US" sz="1050" dirty="0"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374942" y="4385182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0</a:t>
              </a:r>
              <a:r>
                <a:rPr kumimoji="1" lang="en-US" altLang="ja-JP" sz="1050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V</a:t>
              </a:r>
              <a:endParaRPr kumimoji="1" lang="ja-JP" altLang="en-US" sz="1050" dirty="0"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332243" y="4064026"/>
              <a:ext cx="230299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1.4V          =  </a:t>
              </a:r>
              <a:r>
                <a:rPr lang="en-US" altLang="ja-JP" sz="1050" dirty="0" smtClean="0">
                  <a:solidFill>
                    <a:srgbClr val="FF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50% TTL</a:t>
              </a:r>
              <a:endParaRPr kumimoji="1" lang="ja-JP" altLang="en-US" sz="10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2" name="フリーフォーム 21"/>
            <p:cNvSpPr/>
            <p:nvPr/>
          </p:nvSpPr>
          <p:spPr>
            <a:xfrm>
              <a:off x="460581" y="3359702"/>
              <a:ext cx="3854153" cy="1145137"/>
            </a:xfrm>
            <a:custGeom>
              <a:avLst/>
              <a:gdLst>
                <a:gd name="connsiteX0" fmla="*/ 0 w 3854153"/>
                <a:gd name="connsiteY0" fmla="*/ 1145137 h 1145137"/>
                <a:gd name="connsiteX1" fmla="*/ 205099 w 3854153"/>
                <a:gd name="connsiteY1" fmla="*/ 1128045 h 1145137"/>
                <a:gd name="connsiteX2" fmla="*/ 350377 w 3854153"/>
                <a:gd name="connsiteY2" fmla="*/ 1110953 h 1145137"/>
                <a:gd name="connsiteX3" fmla="*/ 384561 w 3854153"/>
                <a:gd name="connsiteY3" fmla="*/ 1102408 h 1145137"/>
                <a:gd name="connsiteX4" fmla="*/ 581114 w 3854153"/>
                <a:gd name="connsiteY4" fmla="*/ 1085316 h 1145137"/>
                <a:gd name="connsiteX5" fmla="*/ 623843 w 3854153"/>
                <a:gd name="connsiteY5" fmla="*/ 1076770 h 1145137"/>
                <a:gd name="connsiteX6" fmla="*/ 649480 w 3854153"/>
                <a:gd name="connsiteY6" fmla="*/ 1059679 h 1145137"/>
                <a:gd name="connsiteX7" fmla="*/ 692209 w 3854153"/>
                <a:gd name="connsiteY7" fmla="*/ 1051133 h 1145137"/>
                <a:gd name="connsiteX8" fmla="*/ 752030 w 3854153"/>
                <a:gd name="connsiteY8" fmla="*/ 1016950 h 1145137"/>
                <a:gd name="connsiteX9" fmla="*/ 786213 w 3854153"/>
                <a:gd name="connsiteY9" fmla="*/ 999858 h 1145137"/>
                <a:gd name="connsiteX10" fmla="*/ 837488 w 3854153"/>
                <a:gd name="connsiteY10" fmla="*/ 957129 h 1145137"/>
                <a:gd name="connsiteX11" fmla="*/ 888763 w 3854153"/>
                <a:gd name="connsiteY11" fmla="*/ 931492 h 1145137"/>
                <a:gd name="connsiteX12" fmla="*/ 905854 w 3854153"/>
                <a:gd name="connsiteY12" fmla="*/ 905854 h 1145137"/>
                <a:gd name="connsiteX13" fmla="*/ 931491 w 3854153"/>
                <a:gd name="connsiteY13" fmla="*/ 888763 h 1145137"/>
                <a:gd name="connsiteX14" fmla="*/ 965675 w 3854153"/>
                <a:gd name="connsiteY14" fmla="*/ 863125 h 1145137"/>
                <a:gd name="connsiteX15" fmla="*/ 1016949 w 3854153"/>
                <a:gd name="connsiteY15" fmla="*/ 828942 h 1145137"/>
                <a:gd name="connsiteX16" fmla="*/ 1085316 w 3854153"/>
                <a:gd name="connsiteY16" fmla="*/ 777667 h 1145137"/>
                <a:gd name="connsiteX17" fmla="*/ 1162228 w 3854153"/>
                <a:gd name="connsiteY17" fmla="*/ 692209 h 1145137"/>
                <a:gd name="connsiteX18" fmla="*/ 1222049 w 3854153"/>
                <a:gd name="connsiteY18" fmla="*/ 649481 h 1145137"/>
                <a:gd name="connsiteX19" fmla="*/ 1264777 w 3854153"/>
                <a:gd name="connsiteY19" fmla="*/ 615297 h 1145137"/>
                <a:gd name="connsiteX20" fmla="*/ 1290415 w 3854153"/>
                <a:gd name="connsiteY20" fmla="*/ 581114 h 1145137"/>
                <a:gd name="connsiteX21" fmla="*/ 1375873 w 3854153"/>
                <a:gd name="connsiteY21" fmla="*/ 504202 h 1145137"/>
                <a:gd name="connsiteX22" fmla="*/ 1392964 w 3854153"/>
                <a:gd name="connsiteY22" fmla="*/ 478565 h 1145137"/>
                <a:gd name="connsiteX23" fmla="*/ 1427148 w 3854153"/>
                <a:gd name="connsiteY23" fmla="*/ 418744 h 1145137"/>
                <a:gd name="connsiteX24" fmla="*/ 1461331 w 3854153"/>
                <a:gd name="connsiteY24" fmla="*/ 393107 h 1145137"/>
                <a:gd name="connsiteX25" fmla="*/ 1486968 w 3854153"/>
                <a:gd name="connsiteY25" fmla="*/ 341832 h 1145137"/>
                <a:gd name="connsiteX26" fmla="*/ 1546789 w 3854153"/>
                <a:gd name="connsiteY26" fmla="*/ 282011 h 1145137"/>
                <a:gd name="connsiteX27" fmla="*/ 1563880 w 3854153"/>
                <a:gd name="connsiteY27" fmla="*/ 256374 h 1145137"/>
                <a:gd name="connsiteX28" fmla="*/ 1615155 w 3854153"/>
                <a:gd name="connsiteY28" fmla="*/ 205099 h 1145137"/>
                <a:gd name="connsiteX29" fmla="*/ 1632247 w 3854153"/>
                <a:gd name="connsiteY29" fmla="*/ 179462 h 1145137"/>
                <a:gd name="connsiteX30" fmla="*/ 1700613 w 3854153"/>
                <a:gd name="connsiteY30" fmla="*/ 170916 h 1145137"/>
                <a:gd name="connsiteX31" fmla="*/ 1726250 w 3854153"/>
                <a:gd name="connsiteY31" fmla="*/ 119641 h 1145137"/>
                <a:gd name="connsiteX32" fmla="*/ 1751888 w 3854153"/>
                <a:gd name="connsiteY32" fmla="*/ 94004 h 1145137"/>
                <a:gd name="connsiteX33" fmla="*/ 1768979 w 3854153"/>
                <a:gd name="connsiteY33" fmla="*/ 68367 h 1145137"/>
                <a:gd name="connsiteX34" fmla="*/ 1794617 w 3854153"/>
                <a:gd name="connsiteY34" fmla="*/ 59821 h 1145137"/>
                <a:gd name="connsiteX35" fmla="*/ 1828800 w 3854153"/>
                <a:gd name="connsiteY35" fmla="*/ 42729 h 1145137"/>
                <a:gd name="connsiteX36" fmla="*/ 1982624 w 3854153"/>
                <a:gd name="connsiteY36" fmla="*/ 17092 h 1145137"/>
                <a:gd name="connsiteX37" fmla="*/ 2008262 w 3854153"/>
                <a:gd name="connsiteY37" fmla="*/ 0 h 1145137"/>
                <a:gd name="connsiteX38" fmla="*/ 2324456 w 3854153"/>
                <a:gd name="connsiteY38" fmla="*/ 17092 h 1145137"/>
                <a:gd name="connsiteX39" fmla="*/ 3854153 w 3854153"/>
                <a:gd name="connsiteY39" fmla="*/ 8546 h 114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54153" h="1145137">
                  <a:moveTo>
                    <a:pt x="0" y="1145137"/>
                  </a:moveTo>
                  <a:cubicBezTo>
                    <a:pt x="68366" y="1139440"/>
                    <a:pt x="140016" y="1149740"/>
                    <a:pt x="205099" y="1128045"/>
                  </a:cubicBezTo>
                  <a:cubicBezTo>
                    <a:pt x="268666" y="1106855"/>
                    <a:pt x="221751" y="1120141"/>
                    <a:pt x="350377" y="1110953"/>
                  </a:cubicBezTo>
                  <a:cubicBezTo>
                    <a:pt x="361772" y="1108105"/>
                    <a:pt x="372976" y="1104339"/>
                    <a:pt x="384561" y="1102408"/>
                  </a:cubicBezTo>
                  <a:cubicBezTo>
                    <a:pt x="449236" y="1091629"/>
                    <a:pt x="516129" y="1089648"/>
                    <a:pt x="581114" y="1085316"/>
                  </a:cubicBezTo>
                  <a:cubicBezTo>
                    <a:pt x="595357" y="1082467"/>
                    <a:pt x="610243" y="1081870"/>
                    <a:pt x="623843" y="1076770"/>
                  </a:cubicBezTo>
                  <a:cubicBezTo>
                    <a:pt x="633460" y="1073164"/>
                    <a:pt x="639863" y="1063285"/>
                    <a:pt x="649480" y="1059679"/>
                  </a:cubicBezTo>
                  <a:cubicBezTo>
                    <a:pt x="663080" y="1054579"/>
                    <a:pt x="677966" y="1053982"/>
                    <a:pt x="692209" y="1051133"/>
                  </a:cubicBezTo>
                  <a:cubicBezTo>
                    <a:pt x="795507" y="999483"/>
                    <a:pt x="667476" y="1065266"/>
                    <a:pt x="752030" y="1016950"/>
                  </a:cubicBezTo>
                  <a:cubicBezTo>
                    <a:pt x="763091" y="1010630"/>
                    <a:pt x="775847" y="1007263"/>
                    <a:pt x="786213" y="999858"/>
                  </a:cubicBezTo>
                  <a:cubicBezTo>
                    <a:pt x="830314" y="968357"/>
                    <a:pt x="792275" y="979736"/>
                    <a:pt x="837488" y="957129"/>
                  </a:cubicBezTo>
                  <a:cubicBezTo>
                    <a:pt x="908259" y="921743"/>
                    <a:pt x="815278" y="980479"/>
                    <a:pt x="888763" y="931492"/>
                  </a:cubicBezTo>
                  <a:cubicBezTo>
                    <a:pt x="894460" y="922946"/>
                    <a:pt x="898592" y="913117"/>
                    <a:pt x="905854" y="905854"/>
                  </a:cubicBezTo>
                  <a:cubicBezTo>
                    <a:pt x="913116" y="898592"/>
                    <a:pt x="923133" y="894733"/>
                    <a:pt x="931491" y="888763"/>
                  </a:cubicBezTo>
                  <a:cubicBezTo>
                    <a:pt x="943081" y="880484"/>
                    <a:pt x="954006" y="871293"/>
                    <a:pt x="965675" y="863125"/>
                  </a:cubicBezTo>
                  <a:cubicBezTo>
                    <a:pt x="982503" y="851345"/>
                    <a:pt x="1002424" y="843467"/>
                    <a:pt x="1016949" y="828942"/>
                  </a:cubicBezTo>
                  <a:cubicBezTo>
                    <a:pt x="1060141" y="785751"/>
                    <a:pt x="1036720" y="801966"/>
                    <a:pt x="1085316" y="777667"/>
                  </a:cubicBezTo>
                  <a:cubicBezTo>
                    <a:pt x="1118049" y="728566"/>
                    <a:pt x="1095145" y="759292"/>
                    <a:pt x="1162228" y="692209"/>
                  </a:cubicBezTo>
                  <a:cubicBezTo>
                    <a:pt x="1202781" y="651656"/>
                    <a:pt x="1181124" y="663121"/>
                    <a:pt x="1222049" y="649481"/>
                  </a:cubicBezTo>
                  <a:cubicBezTo>
                    <a:pt x="1274387" y="570969"/>
                    <a:pt x="1202865" y="666890"/>
                    <a:pt x="1264777" y="615297"/>
                  </a:cubicBezTo>
                  <a:cubicBezTo>
                    <a:pt x="1275719" y="606179"/>
                    <a:pt x="1280834" y="591653"/>
                    <a:pt x="1290415" y="581114"/>
                  </a:cubicBezTo>
                  <a:cubicBezTo>
                    <a:pt x="1342018" y="524351"/>
                    <a:pt x="1332410" y="533178"/>
                    <a:pt x="1375873" y="504202"/>
                  </a:cubicBezTo>
                  <a:cubicBezTo>
                    <a:pt x="1381570" y="495656"/>
                    <a:pt x="1387868" y="487482"/>
                    <a:pt x="1392964" y="478565"/>
                  </a:cubicBezTo>
                  <a:cubicBezTo>
                    <a:pt x="1401902" y="462924"/>
                    <a:pt x="1413266" y="432626"/>
                    <a:pt x="1427148" y="418744"/>
                  </a:cubicBezTo>
                  <a:cubicBezTo>
                    <a:pt x="1437219" y="408673"/>
                    <a:pt x="1449937" y="401653"/>
                    <a:pt x="1461331" y="393107"/>
                  </a:cubicBezTo>
                  <a:cubicBezTo>
                    <a:pt x="1469136" y="369692"/>
                    <a:pt x="1469428" y="361321"/>
                    <a:pt x="1486968" y="341832"/>
                  </a:cubicBezTo>
                  <a:cubicBezTo>
                    <a:pt x="1505833" y="320871"/>
                    <a:pt x="1531147" y="305475"/>
                    <a:pt x="1546789" y="282011"/>
                  </a:cubicBezTo>
                  <a:cubicBezTo>
                    <a:pt x="1552486" y="273465"/>
                    <a:pt x="1557057" y="264050"/>
                    <a:pt x="1563880" y="256374"/>
                  </a:cubicBezTo>
                  <a:cubicBezTo>
                    <a:pt x="1579938" y="238308"/>
                    <a:pt x="1601747" y="225210"/>
                    <a:pt x="1615155" y="205099"/>
                  </a:cubicBezTo>
                  <a:cubicBezTo>
                    <a:pt x="1620852" y="196553"/>
                    <a:pt x="1622711" y="183276"/>
                    <a:pt x="1632247" y="179462"/>
                  </a:cubicBezTo>
                  <a:cubicBezTo>
                    <a:pt x="1653570" y="170933"/>
                    <a:pt x="1677824" y="173765"/>
                    <a:pt x="1700613" y="170916"/>
                  </a:cubicBezTo>
                  <a:cubicBezTo>
                    <a:pt x="1709177" y="145224"/>
                    <a:pt x="1707845" y="141727"/>
                    <a:pt x="1726250" y="119641"/>
                  </a:cubicBezTo>
                  <a:cubicBezTo>
                    <a:pt x="1733987" y="110357"/>
                    <a:pt x="1744151" y="103288"/>
                    <a:pt x="1751888" y="94004"/>
                  </a:cubicBezTo>
                  <a:cubicBezTo>
                    <a:pt x="1758463" y="86114"/>
                    <a:pt x="1760959" y="74783"/>
                    <a:pt x="1768979" y="68367"/>
                  </a:cubicBezTo>
                  <a:cubicBezTo>
                    <a:pt x="1776013" y="62740"/>
                    <a:pt x="1786337" y="63370"/>
                    <a:pt x="1794617" y="59821"/>
                  </a:cubicBezTo>
                  <a:cubicBezTo>
                    <a:pt x="1806326" y="54803"/>
                    <a:pt x="1816972" y="47460"/>
                    <a:pt x="1828800" y="42729"/>
                  </a:cubicBezTo>
                  <a:cubicBezTo>
                    <a:pt x="1894968" y="16262"/>
                    <a:pt x="1895723" y="24334"/>
                    <a:pt x="1982624" y="17092"/>
                  </a:cubicBezTo>
                  <a:cubicBezTo>
                    <a:pt x="1991170" y="11395"/>
                    <a:pt x="1997991" y="0"/>
                    <a:pt x="2008262" y="0"/>
                  </a:cubicBezTo>
                  <a:cubicBezTo>
                    <a:pt x="2113814" y="0"/>
                    <a:pt x="2324456" y="17092"/>
                    <a:pt x="2324456" y="17092"/>
                  </a:cubicBezTo>
                  <a:lnTo>
                    <a:pt x="3854153" y="854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1473505" y="2709592"/>
              <a:ext cx="0" cy="18025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685727" y="2708164"/>
              <a:ext cx="0" cy="18025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>
              <a:off x="1471635" y="2738738"/>
              <a:ext cx="21939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" name="テキスト ボックス 1023"/>
            <p:cNvSpPr txBox="1"/>
            <p:nvPr/>
          </p:nvSpPr>
          <p:spPr>
            <a:xfrm>
              <a:off x="1195432" y="2475347"/>
              <a:ext cx="107157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Max:0.64us</a:t>
              </a:r>
              <a:endParaRPr kumimoji="1" lang="ja-JP" altLang="en-US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5" name="テキスト ボックス 1024"/>
            <p:cNvSpPr txBox="1"/>
            <p:nvPr/>
          </p:nvSpPr>
          <p:spPr>
            <a:xfrm>
              <a:off x="272874" y="3053120"/>
              <a:ext cx="31944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dirty="0" smtClean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V</a:t>
              </a:r>
              <a:endParaRPr kumimoji="1" lang="ja-JP" altLang="en-US" sz="900" dirty="0"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188755" y="4465512"/>
              <a:ext cx="31944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T</a:t>
              </a:r>
              <a:endParaRPr kumimoji="1" lang="ja-JP" altLang="en-US" sz="900" dirty="0"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1030" name="正方形/長方形 1029"/>
          <p:cNvSpPr/>
          <p:nvPr/>
        </p:nvSpPr>
        <p:spPr>
          <a:xfrm>
            <a:off x="284892" y="1429091"/>
            <a:ext cx="644734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Question.2</a:t>
            </a:r>
          </a:p>
          <a:p>
            <a:endParaRPr lang="en-US" altLang="ja-JP" sz="10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When changing the PWDN terminal from 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to high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turning off  the output of the RFOUT terminal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 time of  this portion(50% TTL to 100% Pout) must be 0.64 </a:t>
            </a:r>
            <a:r>
              <a:rPr lang="en-US" altLang="ja-JP" sz="105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μs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less.</a:t>
            </a:r>
            <a:b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this understanding correct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ja-JP" altLang="en-US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1" name="下矢印 1030"/>
          <p:cNvSpPr/>
          <p:nvPr/>
        </p:nvSpPr>
        <p:spPr>
          <a:xfrm>
            <a:off x="1514657" y="2439108"/>
            <a:ext cx="108762" cy="27048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045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74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大堀 敏樹</dc:creator>
  <cp:lastModifiedBy>大堀 敏樹</cp:lastModifiedBy>
  <cp:revision>9</cp:revision>
  <dcterms:created xsi:type="dcterms:W3CDTF">2017-11-01T03:16:10Z</dcterms:created>
  <dcterms:modified xsi:type="dcterms:W3CDTF">2017-11-01T06:12:50Z</dcterms:modified>
</cp:coreProperties>
</file>