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43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13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92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1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00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4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52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EBF6-B6DC-4611-8626-C3CABC990534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4254-2442-4E54-A268-285129E8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グループ化 1028"/>
          <p:cNvGrpSpPr/>
          <p:nvPr/>
        </p:nvGrpSpPr>
        <p:grpSpPr>
          <a:xfrm>
            <a:off x="284892" y="5661248"/>
            <a:ext cx="6563320" cy="1039408"/>
            <a:chOff x="449186" y="4229910"/>
            <a:chExt cx="7452320" cy="10965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86" y="4229910"/>
              <a:ext cx="7452320" cy="109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角丸四角形 3"/>
            <p:cNvSpPr/>
            <p:nvPr/>
          </p:nvSpPr>
          <p:spPr>
            <a:xfrm>
              <a:off x="539552" y="4808301"/>
              <a:ext cx="432048" cy="17181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85163" y="72094"/>
            <a:ext cx="649190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Question.1 </a:t>
            </a:r>
          </a:p>
          <a:p>
            <a:endParaRPr lang="en-US" altLang="ja-JP" sz="10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the relationship between Ton / </a:t>
            </a:r>
            <a:r>
              <a:rPr lang="en-US" altLang="ja-JP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Toff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setting and RFOUT ON / OFF,</a:t>
            </a:r>
            <a:b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Is it correct with the following understanding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ja-JP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</a:t>
            </a:r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= PWDN(</a:t>
            </a:r>
            <a:r>
              <a:rPr kumimoji="1" lang="en-US" altLang="ja-JP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PowerDown</a:t>
            </a:r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) Pin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Input: </a:t>
            </a:r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Low =&gt; High =</a:t>
            </a:r>
            <a:r>
              <a:rPr kumimoji="1"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RFOUT OFF</a:t>
            </a:r>
          </a:p>
          <a:p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0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Toff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= PWDN(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PowerDown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) Pin 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Input: High =&gt; Low =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RFOUT ON</a:t>
            </a:r>
            <a:endParaRPr lang="en-US" altLang="ja-JP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正方形/長方形 1029"/>
          <p:cNvSpPr/>
          <p:nvPr/>
        </p:nvSpPr>
        <p:spPr>
          <a:xfrm>
            <a:off x="284892" y="1429091"/>
            <a:ext cx="644734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Question.2</a:t>
            </a:r>
          </a:p>
          <a:p>
            <a:endParaRPr lang="en-US" altLang="ja-JP" sz="10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When changing the PWDN terminal from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turning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output of the RFOUT terminal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 this portion(50% TTL to 100% Pout) must 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0.64 </a:t>
            </a:r>
            <a:r>
              <a:rPr lang="en-US" altLang="ja-JP" sz="10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μs</a:t>
            </a: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less.</a:t>
            </a:r>
            <a:b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0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understanding correct</a:t>
            </a:r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ja-JP" altLang="en-US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886" y="1063203"/>
            <a:ext cx="2520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Ans</a:t>
            </a:r>
            <a:r>
              <a:rPr lang="en-US" sz="1200" dirty="0" smtClean="0">
                <a:solidFill>
                  <a:srgbClr val="00B050"/>
                </a:solidFill>
              </a:rPr>
              <a:t>:</a:t>
            </a:r>
            <a:r>
              <a:rPr lang="en-US" sz="1200" dirty="0" smtClean="0"/>
              <a:t> Yes, the understanding is correct</a:t>
            </a: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72700"/>
            <a:ext cx="23431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614834" y="242088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5V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560332" y="4447004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5" name="テキスト ボックス 1023"/>
          <p:cNvSpPr txBox="1"/>
          <p:nvPr/>
        </p:nvSpPr>
        <p:spPr>
          <a:xfrm>
            <a:off x="1547664" y="5407332"/>
            <a:ext cx="17975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(not max):0.6us</a:t>
            </a:r>
            <a:endParaRPr kumimoji="1" lang="ja-JP" altLang="en-US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846776" y="4077072"/>
            <a:ext cx="7810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75787" y="3625592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V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39552" y="3913311"/>
            <a:ext cx="1289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50% TTL </a:t>
            </a:r>
            <a:r>
              <a:rPr lang="en-US" sz="1400" dirty="0" smtClean="0"/>
              <a:t>= 1.4V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2602340" y="4436328"/>
            <a:ext cx="0" cy="97100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9" idx="3"/>
          </p:cNvCxnSpPr>
          <p:nvPr/>
        </p:nvCxnSpPr>
        <p:spPr>
          <a:xfrm>
            <a:off x="1846776" y="5013176"/>
            <a:ext cx="12130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71600" y="4859287"/>
            <a:ext cx="875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9</a:t>
            </a:r>
            <a:r>
              <a:rPr lang="en-US" sz="1400" dirty="0" smtClean="0">
                <a:solidFill>
                  <a:srgbClr val="FF0000"/>
                </a:solidFill>
              </a:rPr>
              <a:t>0% Pout</a:t>
            </a: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059832" y="4816336"/>
            <a:ext cx="0" cy="59099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602340" y="5301208"/>
            <a:ext cx="45749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417389" y="3068960"/>
            <a:ext cx="113838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39552" y="2907039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PWDN pin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4330482" y="2899427"/>
            <a:ext cx="556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Pout</a:t>
            </a:r>
            <a:endParaRPr lang="en-US" sz="14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983705" y="3053316"/>
            <a:ext cx="1" cy="17525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983705" y="3060927"/>
            <a:ext cx="33915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86832" y="2436276"/>
            <a:ext cx="4262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Ans</a:t>
            </a:r>
            <a:r>
              <a:rPr lang="en-US" sz="1200" dirty="0" smtClean="0">
                <a:solidFill>
                  <a:srgbClr val="00B050"/>
                </a:solidFill>
              </a:rPr>
              <a:t>:</a:t>
            </a:r>
            <a:r>
              <a:rPr lang="en-US" sz="1200" dirty="0" smtClean="0"/>
              <a:t> I have tried to give an example here of PWDN terminal </a:t>
            </a:r>
          </a:p>
          <a:p>
            <a:r>
              <a:rPr lang="en-US" sz="1200" dirty="0" smtClean="0"/>
              <a:t>from </a:t>
            </a:r>
            <a:r>
              <a:rPr lang="en-US" sz="1200" dirty="0" smtClean="0">
                <a:solidFill>
                  <a:srgbClr val="FF0000"/>
                </a:solidFill>
              </a:rPr>
              <a:t>high to low</a:t>
            </a:r>
            <a:r>
              <a:rPr lang="en-US" sz="1200" dirty="0" smtClean="0"/>
              <a:t> and turning </a:t>
            </a:r>
            <a:r>
              <a:rPr lang="en-US" sz="1200" dirty="0" smtClean="0">
                <a:solidFill>
                  <a:srgbClr val="FF0000"/>
                </a:solidFill>
              </a:rPr>
              <a:t>ON</a:t>
            </a:r>
            <a:r>
              <a:rPr lang="en-US" sz="1200" dirty="0" smtClean="0"/>
              <a:t> the output of the RFOUT.</a:t>
            </a:r>
          </a:p>
          <a:p>
            <a:r>
              <a:rPr lang="en-US" sz="1200" dirty="0" smtClean="0"/>
              <a:t>The Ton time is from 50% TTL to 90% Pout which should typically </a:t>
            </a:r>
          </a:p>
          <a:p>
            <a:r>
              <a:rPr lang="en-US" sz="1200" dirty="0" smtClean="0"/>
              <a:t>be ~0.6 us.</a:t>
            </a:r>
          </a:p>
        </p:txBody>
      </p:sp>
    </p:spTree>
    <p:extLst>
      <p:ext uri="{BB962C8B-B14F-4D97-AF65-F5344CB8AC3E}">
        <p14:creationId xmlns:p14="http://schemas.microsoft.com/office/powerpoint/2010/main" val="373604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大堀 敏樹</dc:creator>
  <cp:lastModifiedBy>Bhat, Rohit</cp:lastModifiedBy>
  <cp:revision>17</cp:revision>
  <dcterms:created xsi:type="dcterms:W3CDTF">2017-11-01T03:16:10Z</dcterms:created>
  <dcterms:modified xsi:type="dcterms:W3CDTF">2017-11-01T19:36:46Z</dcterms:modified>
</cp:coreProperties>
</file>