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2" r:id="rId2"/>
    <p:sldId id="274" r:id="rId3"/>
    <p:sldId id="275" r:id="rId4"/>
    <p:sldId id="276" r:id="rId5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8" autoAdjust="0"/>
  </p:normalViewPr>
  <p:slideViewPr>
    <p:cSldViewPr snapToGrid="0">
      <p:cViewPr varScale="1">
        <p:scale>
          <a:sx n="114" d="100"/>
          <a:sy n="114" d="100"/>
        </p:scale>
        <p:origin x="590" y="91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1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468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813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31">
            <a:extLst>
              <a:ext uri="{FF2B5EF4-FFF2-40B4-BE49-F238E27FC236}">
                <a16:creationId xmlns:a16="http://schemas.microsoft.com/office/drawing/2014/main" id="{BBEA79FD-0CFB-464E-959F-0C18C604804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4013" y="4656947"/>
            <a:ext cx="2111375" cy="18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Information – Selective Disclosure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6" r:id="rId2"/>
    <p:sldLayoutId id="2147483735" r:id="rId3"/>
    <p:sldLayoutId id="2147483750" r:id="rId4"/>
    <p:sldLayoutId id="2147483709" r:id="rId5"/>
    <p:sldLayoutId id="2147483711" r:id="rId6"/>
    <p:sldLayoutId id="2147483712" r:id="rId7"/>
    <p:sldLayoutId id="2147483713" r:id="rId8"/>
    <p:sldLayoutId id="2147483715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8A065-9139-244A-86CE-7E7BF673FC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INA350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Output Shutdown Performance</a:t>
            </a:r>
          </a:p>
          <a:p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76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5B023-9275-4CC3-8F25-8C06B0B15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Schematic/Expected Output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B4A87B5-A53E-47ED-866D-315F490240B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402857"/>
            <a:ext cx="4157662" cy="249177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CD2940-6B51-447C-806C-A518D6B261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3548F6-AAA9-4A8D-A869-511B3DFE325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0BB55D9A-F862-4C20-A59A-301FC25FEB0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8112" y="96838"/>
            <a:ext cx="4213226" cy="3354387"/>
            <a:chOff x="87" y="61"/>
            <a:chExt cx="2654" cy="2113"/>
          </a:xfrm>
        </p:grpSpPr>
        <p:sp>
          <p:nvSpPr>
            <p:cNvPr id="11" name="Oval 5">
              <a:extLst>
                <a:ext uri="{FF2B5EF4-FFF2-40B4-BE49-F238E27FC236}">
                  <a16:creationId xmlns:a16="http://schemas.microsoft.com/office/drawing/2014/main" id="{052F2599-B667-46F9-976A-F1D1BADBAA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" y="1363"/>
              <a:ext cx="19" cy="2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6">
              <a:extLst>
                <a:ext uri="{FF2B5EF4-FFF2-40B4-BE49-F238E27FC236}">
                  <a16:creationId xmlns:a16="http://schemas.microsoft.com/office/drawing/2014/main" id="{A1CAA762-CAB1-4BF0-A7D3-83E5E6007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" y="1637"/>
              <a:ext cx="19" cy="19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7">
              <a:extLst>
                <a:ext uri="{FF2B5EF4-FFF2-40B4-BE49-F238E27FC236}">
                  <a16:creationId xmlns:a16="http://schemas.microsoft.com/office/drawing/2014/main" id="{0EF44DFB-7E3D-43DE-A6D0-EFF04DA1F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" y="1676"/>
              <a:ext cx="19" cy="19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Oval 8">
              <a:extLst>
                <a:ext uri="{FF2B5EF4-FFF2-40B4-BE49-F238E27FC236}">
                  <a16:creationId xmlns:a16="http://schemas.microsoft.com/office/drawing/2014/main" id="{8EB7B4A9-D17E-457A-94CA-51C76F1E6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" y="1715"/>
              <a:ext cx="19" cy="19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Oval 9">
              <a:extLst>
                <a:ext uri="{FF2B5EF4-FFF2-40B4-BE49-F238E27FC236}">
                  <a16:creationId xmlns:a16="http://schemas.microsoft.com/office/drawing/2014/main" id="{D1BFBAE2-537D-4D58-9DEC-D37E2A071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" y="1988"/>
              <a:ext cx="19" cy="2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Oval 10">
              <a:extLst>
                <a:ext uri="{FF2B5EF4-FFF2-40B4-BE49-F238E27FC236}">
                  <a16:creationId xmlns:a16="http://schemas.microsoft.com/office/drawing/2014/main" id="{86967696-C577-4098-A6C6-D116E75E7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7" y="1832"/>
              <a:ext cx="20" cy="2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1">
              <a:extLst>
                <a:ext uri="{FF2B5EF4-FFF2-40B4-BE49-F238E27FC236}">
                  <a16:creationId xmlns:a16="http://schemas.microsoft.com/office/drawing/2014/main" id="{E4DCB828-176F-4EA5-A256-4CBC59AE35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" y="1725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2">
              <a:extLst>
                <a:ext uri="{FF2B5EF4-FFF2-40B4-BE49-F238E27FC236}">
                  <a16:creationId xmlns:a16="http://schemas.microsoft.com/office/drawing/2014/main" id="{B9D2283E-A8DB-4D90-BA7A-AF3C19463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" y="1764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3">
              <a:extLst>
                <a:ext uri="{FF2B5EF4-FFF2-40B4-BE49-F238E27FC236}">
                  <a16:creationId xmlns:a16="http://schemas.microsoft.com/office/drawing/2014/main" id="{972E313B-7FB6-499D-B260-AAE0276A62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9" y="1783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4">
              <a:extLst>
                <a:ext uri="{FF2B5EF4-FFF2-40B4-BE49-F238E27FC236}">
                  <a16:creationId xmlns:a16="http://schemas.microsoft.com/office/drawing/2014/main" id="{94BC723A-BCD1-48DE-A675-B4B6C47ADA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" y="1803"/>
              <a:ext cx="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5">
              <a:extLst>
                <a:ext uri="{FF2B5EF4-FFF2-40B4-BE49-F238E27FC236}">
                  <a16:creationId xmlns:a16="http://schemas.microsoft.com/office/drawing/2014/main" id="{CD441BE7-F179-4F08-9932-3E2C03C94E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7" y="1881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6C818506-A22D-4819-878A-7631F0B66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8" y="1920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17">
              <a:extLst>
                <a:ext uri="{FF2B5EF4-FFF2-40B4-BE49-F238E27FC236}">
                  <a16:creationId xmlns:a16="http://schemas.microsoft.com/office/drawing/2014/main" id="{E511B551-FAD0-4572-9853-91167ADC79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7" y="1940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18">
              <a:extLst>
                <a:ext uri="{FF2B5EF4-FFF2-40B4-BE49-F238E27FC236}">
                  <a16:creationId xmlns:a16="http://schemas.microsoft.com/office/drawing/2014/main" id="{ECC8C72E-D35F-492E-A93D-045D713AB9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7" y="1959"/>
              <a:ext cx="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19">
              <a:extLst>
                <a:ext uri="{FF2B5EF4-FFF2-40B4-BE49-F238E27FC236}">
                  <a16:creationId xmlns:a16="http://schemas.microsoft.com/office/drawing/2014/main" id="{A45A6968-5F4B-4981-A0D0-02B5E6FB8A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2" y="2037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0">
              <a:extLst>
                <a:ext uri="{FF2B5EF4-FFF2-40B4-BE49-F238E27FC236}">
                  <a16:creationId xmlns:a16="http://schemas.microsoft.com/office/drawing/2014/main" id="{1E5FA49B-1B52-42E5-8FF2-DB1D59854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3" y="2076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1">
              <a:extLst>
                <a:ext uri="{FF2B5EF4-FFF2-40B4-BE49-F238E27FC236}">
                  <a16:creationId xmlns:a16="http://schemas.microsoft.com/office/drawing/2014/main" id="{173209CD-15D6-41E7-A2CD-E0A4AC499A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3" y="2096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2">
              <a:extLst>
                <a:ext uri="{FF2B5EF4-FFF2-40B4-BE49-F238E27FC236}">
                  <a16:creationId xmlns:a16="http://schemas.microsoft.com/office/drawing/2014/main" id="{0188849C-8A8E-4CD1-B444-1F92208BB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2" y="2115"/>
              <a:ext cx="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3">
              <a:extLst>
                <a:ext uri="{FF2B5EF4-FFF2-40B4-BE49-F238E27FC236}">
                  <a16:creationId xmlns:a16="http://schemas.microsoft.com/office/drawing/2014/main" id="{A7C4927E-E602-4905-B8BB-6F85C8029E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4" y="1295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4">
              <a:extLst>
                <a:ext uri="{FF2B5EF4-FFF2-40B4-BE49-F238E27FC236}">
                  <a16:creationId xmlns:a16="http://schemas.microsoft.com/office/drawing/2014/main" id="{B3E5DC25-D8B3-470F-9B71-DA7AF04DEC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5" y="1295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5">
              <a:extLst>
                <a:ext uri="{FF2B5EF4-FFF2-40B4-BE49-F238E27FC236}">
                  <a16:creationId xmlns:a16="http://schemas.microsoft.com/office/drawing/2014/main" id="{40566237-899E-465F-9DDC-9EC558203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" y="1207"/>
              <a:ext cx="166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VCC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Line 26">
              <a:extLst>
                <a:ext uri="{FF2B5EF4-FFF2-40B4-BE49-F238E27FC236}">
                  <a16:creationId xmlns:a16="http://schemas.microsoft.com/office/drawing/2014/main" id="{1A4C05BA-0747-423D-B8DB-6B40E2326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2037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27">
              <a:extLst>
                <a:ext uri="{FF2B5EF4-FFF2-40B4-BE49-F238E27FC236}">
                  <a16:creationId xmlns:a16="http://schemas.microsoft.com/office/drawing/2014/main" id="{0F5687EE-862B-427A-AE19-5830C89A6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5" y="2076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28">
              <a:extLst>
                <a:ext uri="{FF2B5EF4-FFF2-40B4-BE49-F238E27FC236}">
                  <a16:creationId xmlns:a16="http://schemas.microsoft.com/office/drawing/2014/main" id="{9657315A-EFA9-45C6-9DB9-1725760FE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" y="2086"/>
              <a:ext cx="156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VEE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Line 29">
              <a:extLst>
                <a:ext uri="{FF2B5EF4-FFF2-40B4-BE49-F238E27FC236}">
                  <a16:creationId xmlns:a16="http://schemas.microsoft.com/office/drawing/2014/main" id="{F818586C-CF26-4138-BC8C-59BAB33C4D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1" y="1256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0">
              <a:extLst>
                <a:ext uri="{FF2B5EF4-FFF2-40B4-BE49-F238E27FC236}">
                  <a16:creationId xmlns:a16="http://schemas.microsoft.com/office/drawing/2014/main" id="{D616B76A-7F5C-411A-9A5A-D93BF74A4E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1" y="1256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1">
              <a:extLst>
                <a:ext uri="{FF2B5EF4-FFF2-40B4-BE49-F238E27FC236}">
                  <a16:creationId xmlns:a16="http://schemas.microsoft.com/office/drawing/2014/main" id="{E9F8C03E-D226-4244-A50B-EF9B9EFAD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8" y="1173"/>
              <a:ext cx="156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VEE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Line 32">
              <a:extLst>
                <a:ext uri="{FF2B5EF4-FFF2-40B4-BE49-F238E27FC236}">
                  <a16:creationId xmlns:a16="http://schemas.microsoft.com/office/drawing/2014/main" id="{94B16371-65D7-4DD4-9D52-D377F2E8FD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1959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Line 33">
              <a:extLst>
                <a:ext uri="{FF2B5EF4-FFF2-40B4-BE49-F238E27FC236}">
                  <a16:creationId xmlns:a16="http://schemas.microsoft.com/office/drawing/2014/main" id="{06F6176A-394B-4A2D-8E93-0B58B661FF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41" y="1998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4">
              <a:extLst>
                <a:ext uri="{FF2B5EF4-FFF2-40B4-BE49-F238E27FC236}">
                  <a16:creationId xmlns:a16="http://schemas.microsoft.com/office/drawing/2014/main" id="{382F9577-672C-4F35-A9DE-AFA636B081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" y="2008"/>
              <a:ext cx="166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VCC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Line 35">
              <a:extLst>
                <a:ext uri="{FF2B5EF4-FFF2-40B4-BE49-F238E27FC236}">
                  <a16:creationId xmlns:a16="http://schemas.microsoft.com/office/drawing/2014/main" id="{558ED2DE-6959-4172-B86E-6454FADC7A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" y="1471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36">
              <a:extLst>
                <a:ext uri="{FF2B5EF4-FFF2-40B4-BE49-F238E27FC236}">
                  <a16:creationId xmlns:a16="http://schemas.microsoft.com/office/drawing/2014/main" id="{FA656420-7492-46CF-907A-EC449D5F5A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3" y="1412"/>
              <a:ext cx="0" cy="2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Line 37">
              <a:extLst>
                <a:ext uri="{FF2B5EF4-FFF2-40B4-BE49-F238E27FC236}">
                  <a16:creationId xmlns:a16="http://schemas.microsoft.com/office/drawing/2014/main" id="{2597C88B-3EA9-4701-9AEB-67B65544DC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4" y="1422"/>
              <a:ext cx="1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38">
              <a:extLst>
                <a:ext uri="{FF2B5EF4-FFF2-40B4-BE49-F238E27FC236}">
                  <a16:creationId xmlns:a16="http://schemas.microsoft.com/office/drawing/2014/main" id="{2B841A90-2B39-47D8-8368-71B7AD7BA0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" y="1485"/>
              <a:ext cx="49" cy="5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39">
              <a:extLst>
                <a:ext uri="{FF2B5EF4-FFF2-40B4-BE49-F238E27FC236}">
                  <a16:creationId xmlns:a16="http://schemas.microsoft.com/office/drawing/2014/main" id="{B68A5AFC-7B02-4F59-996C-0874FE2584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" y="1505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0">
              <a:extLst>
                <a:ext uri="{FF2B5EF4-FFF2-40B4-BE49-F238E27FC236}">
                  <a16:creationId xmlns:a16="http://schemas.microsoft.com/office/drawing/2014/main" id="{843240BC-B0C8-4606-981D-F8453850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" y="1519"/>
              <a:ext cx="49" cy="5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41">
              <a:extLst>
                <a:ext uri="{FF2B5EF4-FFF2-40B4-BE49-F238E27FC236}">
                  <a16:creationId xmlns:a16="http://schemas.microsoft.com/office/drawing/2014/main" id="{615AEEF6-DB03-43DA-AE2F-C2F726FDD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549"/>
              <a:ext cx="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2">
              <a:extLst>
                <a:ext uri="{FF2B5EF4-FFF2-40B4-BE49-F238E27FC236}">
                  <a16:creationId xmlns:a16="http://schemas.microsoft.com/office/drawing/2014/main" id="{A9397C36-A516-42C7-8941-3E7D9BCCFC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412"/>
              <a:ext cx="0" cy="5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43">
              <a:extLst>
                <a:ext uri="{FF2B5EF4-FFF2-40B4-BE49-F238E27FC236}">
                  <a16:creationId xmlns:a16="http://schemas.microsoft.com/office/drawing/2014/main" id="{056BEE96-83ED-4F7D-97FB-17BB215CED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524"/>
              <a:ext cx="0" cy="8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Rectangle 44">
              <a:extLst>
                <a:ext uri="{FF2B5EF4-FFF2-40B4-BE49-F238E27FC236}">
                  <a16:creationId xmlns:a16="http://schemas.microsoft.com/office/drawing/2014/main" id="{93C1E83D-D92C-434D-BC62-0E1456D2C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" y="1466"/>
              <a:ext cx="25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V3 2.75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Line 45">
              <a:extLst>
                <a:ext uri="{FF2B5EF4-FFF2-40B4-BE49-F238E27FC236}">
                  <a16:creationId xmlns:a16="http://schemas.microsoft.com/office/drawing/2014/main" id="{48D4ADAB-72BF-4843-8923-29BEC8BBCC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" y="1822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46">
              <a:extLst>
                <a:ext uri="{FF2B5EF4-FFF2-40B4-BE49-F238E27FC236}">
                  <a16:creationId xmlns:a16="http://schemas.microsoft.com/office/drawing/2014/main" id="{F5795BDB-1CD5-4677-9DAF-B4C50A52A7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3" y="1764"/>
              <a:ext cx="0" cy="1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47">
              <a:extLst>
                <a:ext uri="{FF2B5EF4-FFF2-40B4-BE49-F238E27FC236}">
                  <a16:creationId xmlns:a16="http://schemas.microsoft.com/office/drawing/2014/main" id="{5F876AF3-0A13-41F5-B208-0BFA1C0377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4" y="1773"/>
              <a:ext cx="1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Rectangle 48">
              <a:extLst>
                <a:ext uri="{FF2B5EF4-FFF2-40B4-BE49-F238E27FC236}">
                  <a16:creationId xmlns:a16="http://schemas.microsoft.com/office/drawing/2014/main" id="{43C49AD8-936A-43E4-9904-1072705142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" y="1837"/>
              <a:ext cx="49" cy="5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49">
              <a:extLst>
                <a:ext uri="{FF2B5EF4-FFF2-40B4-BE49-F238E27FC236}">
                  <a16:creationId xmlns:a16="http://schemas.microsoft.com/office/drawing/2014/main" id="{6B45EDFA-C16E-4E38-B585-529CF7573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" y="1856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0">
              <a:extLst>
                <a:ext uri="{FF2B5EF4-FFF2-40B4-BE49-F238E27FC236}">
                  <a16:creationId xmlns:a16="http://schemas.microsoft.com/office/drawing/2014/main" id="{55A027DE-3F72-4D8B-9A34-07920847C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" y="1871"/>
              <a:ext cx="49" cy="5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51">
              <a:extLst>
                <a:ext uri="{FF2B5EF4-FFF2-40B4-BE49-F238E27FC236}">
                  <a16:creationId xmlns:a16="http://schemas.microsoft.com/office/drawing/2014/main" id="{F3EAA0E2-9E20-4613-80B7-E6A2A58D90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900"/>
              <a:ext cx="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52">
              <a:extLst>
                <a:ext uri="{FF2B5EF4-FFF2-40B4-BE49-F238E27FC236}">
                  <a16:creationId xmlns:a16="http://schemas.microsoft.com/office/drawing/2014/main" id="{5550710E-24F7-4E43-AE3D-528447B66D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764"/>
              <a:ext cx="0" cy="5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3">
              <a:extLst>
                <a:ext uri="{FF2B5EF4-FFF2-40B4-BE49-F238E27FC236}">
                  <a16:creationId xmlns:a16="http://schemas.microsoft.com/office/drawing/2014/main" id="{B00BEED2-D7DE-4B7F-9A19-B446B5969F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876"/>
              <a:ext cx="0" cy="8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Rectangle 54">
              <a:extLst>
                <a:ext uri="{FF2B5EF4-FFF2-40B4-BE49-F238E27FC236}">
                  <a16:creationId xmlns:a16="http://schemas.microsoft.com/office/drawing/2014/main" id="{C60262DA-9ECF-4975-A4DC-DC1A86F9A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" y="1881"/>
              <a:ext cx="25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V4 2.75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Line 55">
              <a:extLst>
                <a:ext uri="{FF2B5EF4-FFF2-40B4-BE49-F238E27FC236}">
                  <a16:creationId xmlns:a16="http://schemas.microsoft.com/office/drawing/2014/main" id="{502F068B-DAEE-4E86-9E5D-F41B0DEA68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8" y="1412"/>
              <a:ext cx="0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56">
              <a:extLst>
                <a:ext uri="{FF2B5EF4-FFF2-40B4-BE49-F238E27FC236}">
                  <a16:creationId xmlns:a16="http://schemas.microsoft.com/office/drawing/2014/main" id="{835079B1-B13A-4FEA-9D2D-8954C3F2AD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8" y="1529"/>
              <a:ext cx="0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57">
              <a:extLst>
                <a:ext uri="{FF2B5EF4-FFF2-40B4-BE49-F238E27FC236}">
                  <a16:creationId xmlns:a16="http://schemas.microsoft.com/office/drawing/2014/main" id="{548B7F71-519D-4AF1-889E-F7E10A03A6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9" y="1490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Line 58">
              <a:extLst>
                <a:ext uri="{FF2B5EF4-FFF2-40B4-BE49-F238E27FC236}">
                  <a16:creationId xmlns:a16="http://schemas.microsoft.com/office/drawing/2014/main" id="{1CDABE90-2084-4D7F-951A-4D0B813A51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9" y="1529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Rectangle 59">
              <a:extLst>
                <a:ext uri="{FF2B5EF4-FFF2-40B4-BE49-F238E27FC236}">
                  <a16:creationId xmlns:a16="http://schemas.microsoft.com/office/drawing/2014/main" id="{26E95993-A1E6-4D17-A7F4-907A8C0909A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19" y="1505"/>
              <a:ext cx="273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C5 100n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Line 60">
              <a:extLst>
                <a:ext uri="{FF2B5EF4-FFF2-40B4-BE49-F238E27FC236}">
                  <a16:creationId xmlns:a16="http://schemas.microsoft.com/office/drawing/2014/main" id="{AF4199A8-2A8A-43CE-8B31-92042DE5F8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8" y="1725"/>
              <a:ext cx="0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Line 61">
              <a:extLst>
                <a:ext uri="{FF2B5EF4-FFF2-40B4-BE49-F238E27FC236}">
                  <a16:creationId xmlns:a16="http://schemas.microsoft.com/office/drawing/2014/main" id="{8595D36A-BAEE-46E3-8001-F50FC22EF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8" y="1842"/>
              <a:ext cx="0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Line 62">
              <a:extLst>
                <a:ext uri="{FF2B5EF4-FFF2-40B4-BE49-F238E27FC236}">
                  <a16:creationId xmlns:a16="http://schemas.microsoft.com/office/drawing/2014/main" id="{4E0EE346-2DD6-44B1-AD46-FEF2AF32DE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9" y="1803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Line 63">
              <a:extLst>
                <a:ext uri="{FF2B5EF4-FFF2-40B4-BE49-F238E27FC236}">
                  <a16:creationId xmlns:a16="http://schemas.microsoft.com/office/drawing/2014/main" id="{79C58748-8AC5-4ECC-B353-0EEC9AFE98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9" y="1842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03834941-00E4-4E0F-BE94-377EA6AD969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819" y="1817"/>
              <a:ext cx="273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C6 100n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Line 65">
              <a:extLst>
                <a:ext uri="{FF2B5EF4-FFF2-40B4-BE49-F238E27FC236}">
                  <a16:creationId xmlns:a16="http://schemas.microsoft.com/office/drawing/2014/main" id="{9203880D-398D-46C3-9FBB-A2C10CEABE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4" y="1686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Line 66">
              <a:extLst>
                <a:ext uri="{FF2B5EF4-FFF2-40B4-BE49-F238E27FC236}">
                  <a16:creationId xmlns:a16="http://schemas.microsoft.com/office/drawing/2014/main" id="{B0C9020F-C289-4572-8475-5E9DA8806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44" y="1529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Line 67">
              <a:extLst>
                <a:ext uri="{FF2B5EF4-FFF2-40B4-BE49-F238E27FC236}">
                  <a16:creationId xmlns:a16="http://schemas.microsoft.com/office/drawing/2014/main" id="{261B2C85-1A08-4414-A7F6-A32F26E1FE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7" y="1607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Line 68">
              <a:extLst>
                <a:ext uri="{FF2B5EF4-FFF2-40B4-BE49-F238E27FC236}">
                  <a16:creationId xmlns:a16="http://schemas.microsoft.com/office/drawing/2014/main" id="{F5C651C4-8BC7-42DE-9549-D7A0424DAA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1" y="1686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69">
              <a:extLst>
                <a:ext uri="{FF2B5EF4-FFF2-40B4-BE49-F238E27FC236}">
                  <a16:creationId xmlns:a16="http://schemas.microsoft.com/office/drawing/2014/main" id="{69410A7D-E5F4-4825-9D6C-F27FB6106B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1490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70">
              <a:extLst>
                <a:ext uri="{FF2B5EF4-FFF2-40B4-BE49-F238E27FC236}">
                  <a16:creationId xmlns:a16="http://schemas.microsoft.com/office/drawing/2014/main" id="{6116F7A4-2BA7-46F8-9A41-855980DFB4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9" y="1646"/>
              <a:ext cx="0" cy="7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1">
              <a:extLst>
                <a:ext uri="{FF2B5EF4-FFF2-40B4-BE49-F238E27FC236}">
                  <a16:creationId xmlns:a16="http://schemas.microsoft.com/office/drawing/2014/main" id="{D588A0DC-6A50-4CB2-A80C-754891C955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3" y="1490"/>
              <a:ext cx="234" cy="235"/>
            </a:xfrm>
            <a:custGeom>
              <a:avLst/>
              <a:gdLst>
                <a:gd name="T0" fmla="*/ 0 w 234"/>
                <a:gd name="T1" fmla="*/ 0 h 235"/>
                <a:gd name="T2" fmla="*/ 234 w 234"/>
                <a:gd name="T3" fmla="*/ 117 h 235"/>
                <a:gd name="T4" fmla="*/ 0 w 234"/>
                <a:gd name="T5" fmla="*/ 235 h 235"/>
                <a:gd name="T6" fmla="*/ 0 w 234"/>
                <a:gd name="T7" fmla="*/ 0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4" h="235">
                  <a:moveTo>
                    <a:pt x="0" y="0"/>
                  </a:moveTo>
                  <a:lnTo>
                    <a:pt x="234" y="117"/>
                  </a:lnTo>
                  <a:lnTo>
                    <a:pt x="0" y="2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Rectangle 72">
              <a:extLst>
                <a:ext uri="{FF2B5EF4-FFF2-40B4-BE49-F238E27FC236}">
                  <a16:creationId xmlns:a16="http://schemas.microsoft.com/office/drawing/2014/main" id="{7DE6FB5E-A167-4FBB-AB4F-85FCAB44B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500"/>
              <a:ext cx="78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-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9" name="Rectangle 73">
              <a:extLst>
                <a:ext uri="{FF2B5EF4-FFF2-40B4-BE49-F238E27FC236}">
                  <a16:creationId xmlns:a16="http://schemas.microsoft.com/office/drawing/2014/main" id="{C56DC38E-7B18-46F3-88DD-21AB779E1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651"/>
              <a:ext cx="78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+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0" name="Rectangle 74">
              <a:extLst>
                <a:ext uri="{FF2B5EF4-FFF2-40B4-BE49-F238E27FC236}">
                  <a16:creationId xmlns:a16="http://schemas.microsoft.com/office/drawing/2014/main" id="{4F0F6EC3-C47F-4AB9-9644-9BEE2B316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6" y="1622"/>
              <a:ext cx="78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+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5">
              <a:extLst>
                <a:ext uri="{FF2B5EF4-FFF2-40B4-BE49-F238E27FC236}">
                  <a16:creationId xmlns:a16="http://schemas.microsoft.com/office/drawing/2014/main" id="{79EB647F-397C-4714-8C25-EB4ACED33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7" y="1471"/>
              <a:ext cx="502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U1 INA350_G50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Line 76">
              <a:extLst>
                <a:ext uri="{FF2B5EF4-FFF2-40B4-BE49-F238E27FC236}">
                  <a16:creationId xmlns:a16="http://schemas.microsoft.com/office/drawing/2014/main" id="{C89BB433-E4FB-4677-95D3-84F1FAC613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4" y="1607"/>
              <a:ext cx="39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Arc 77">
              <a:extLst>
                <a:ext uri="{FF2B5EF4-FFF2-40B4-BE49-F238E27FC236}">
                  <a16:creationId xmlns:a16="http://schemas.microsoft.com/office/drawing/2014/main" id="{0D0BDAD1-524F-4A5C-ABCD-EBB18FC91B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9" y="1583"/>
              <a:ext cx="14" cy="25"/>
            </a:xfrm>
            <a:custGeom>
              <a:avLst/>
              <a:gdLst>
                <a:gd name="G0" fmla="+- 21591 0 0"/>
                <a:gd name="G1" fmla="+- 21600 0 0"/>
                <a:gd name="G2" fmla="+- 21600 0 0"/>
                <a:gd name="T0" fmla="*/ 0 w 21591"/>
                <a:gd name="T1" fmla="*/ 20961 h 21600"/>
                <a:gd name="T2" fmla="*/ 21591 w 21591"/>
                <a:gd name="T3" fmla="*/ 0 h 21600"/>
                <a:gd name="T4" fmla="*/ 21591 w 21591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1" h="21600" fill="none" extrusionOk="0">
                  <a:moveTo>
                    <a:pt x="0" y="20961"/>
                  </a:moveTo>
                  <a:cubicBezTo>
                    <a:pt x="345" y="9285"/>
                    <a:pt x="9910" y="0"/>
                    <a:pt x="21591" y="0"/>
                  </a:cubicBezTo>
                </a:path>
                <a:path w="21591" h="21600" stroke="0" extrusionOk="0">
                  <a:moveTo>
                    <a:pt x="0" y="20961"/>
                  </a:moveTo>
                  <a:cubicBezTo>
                    <a:pt x="345" y="9285"/>
                    <a:pt x="9910" y="0"/>
                    <a:pt x="21591" y="0"/>
                  </a:cubicBezTo>
                  <a:lnTo>
                    <a:pt x="21591" y="21600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Arc 78">
              <a:extLst>
                <a:ext uri="{FF2B5EF4-FFF2-40B4-BE49-F238E27FC236}">
                  <a16:creationId xmlns:a16="http://schemas.microsoft.com/office/drawing/2014/main" id="{15A637AA-BF58-43D9-8E4A-D6536B577B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1607"/>
              <a:ext cx="15" cy="20"/>
            </a:xfrm>
            <a:custGeom>
              <a:avLst/>
              <a:gdLst>
                <a:gd name="G0" fmla="+- 21600 0 0"/>
                <a:gd name="G1" fmla="+- 803 0 0"/>
                <a:gd name="G2" fmla="+- 21600 0 0"/>
                <a:gd name="T0" fmla="*/ 21600 w 21600"/>
                <a:gd name="T1" fmla="*/ 22403 h 22403"/>
                <a:gd name="T2" fmla="*/ 15 w 21600"/>
                <a:gd name="T3" fmla="*/ 0 h 22403"/>
                <a:gd name="T4" fmla="*/ 21600 w 21600"/>
                <a:gd name="T5" fmla="*/ 803 h 224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403" fill="none" extrusionOk="0">
                  <a:moveTo>
                    <a:pt x="21600" y="22402"/>
                  </a:moveTo>
                  <a:cubicBezTo>
                    <a:pt x="9670" y="22403"/>
                    <a:pt x="0" y="12732"/>
                    <a:pt x="0" y="803"/>
                  </a:cubicBezTo>
                  <a:cubicBezTo>
                    <a:pt x="0" y="535"/>
                    <a:pt x="4" y="267"/>
                    <a:pt x="14" y="-1"/>
                  </a:cubicBezTo>
                </a:path>
                <a:path w="21600" h="22403" stroke="0" extrusionOk="0">
                  <a:moveTo>
                    <a:pt x="21600" y="22402"/>
                  </a:moveTo>
                  <a:cubicBezTo>
                    <a:pt x="9670" y="22403"/>
                    <a:pt x="0" y="12732"/>
                    <a:pt x="0" y="803"/>
                  </a:cubicBezTo>
                  <a:cubicBezTo>
                    <a:pt x="0" y="535"/>
                    <a:pt x="4" y="267"/>
                    <a:pt x="14" y="-1"/>
                  </a:cubicBezTo>
                  <a:lnTo>
                    <a:pt x="21600" y="803"/>
                  </a:lnTo>
                  <a:close/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Rectangle 79">
              <a:extLst>
                <a:ext uri="{FF2B5EF4-FFF2-40B4-BE49-F238E27FC236}">
                  <a16:creationId xmlns:a16="http://schemas.microsoft.com/office/drawing/2014/main" id="{BFB55C06-923B-4879-AEC8-328FFAC7E0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5" y="1510"/>
              <a:ext cx="136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latin typeface="Arial" panose="020B0604020202020204" pitchFamily="34" charset="0"/>
                </a:rPr>
                <a:t>OUT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endParaRPr>
            </a:p>
          </p:txBody>
        </p:sp>
        <p:sp>
          <p:nvSpPr>
            <p:cNvPr id="86" name="Line 80">
              <a:extLst>
                <a:ext uri="{FF2B5EF4-FFF2-40B4-BE49-F238E27FC236}">
                  <a16:creationId xmlns:a16="http://schemas.microsoft.com/office/drawing/2014/main" id="{07E9F6DC-B6A6-466D-956F-25B435FE7B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15" y="1568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81">
              <a:extLst>
                <a:ext uri="{FF2B5EF4-FFF2-40B4-BE49-F238E27FC236}">
                  <a16:creationId xmlns:a16="http://schemas.microsoft.com/office/drawing/2014/main" id="{78B3F120-4026-4498-8EA6-76611C2766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15" y="1725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Oval 82">
              <a:extLst>
                <a:ext uri="{FF2B5EF4-FFF2-40B4-BE49-F238E27FC236}">
                  <a16:creationId xmlns:a16="http://schemas.microsoft.com/office/drawing/2014/main" id="{5436101F-0FC2-4044-8AF8-42245FD1E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6" y="1607"/>
              <a:ext cx="117" cy="118"/>
            </a:xfrm>
            <a:prstGeom prst="ellips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Rectangle 83">
              <a:extLst>
                <a:ext uri="{FF2B5EF4-FFF2-40B4-BE49-F238E27FC236}">
                  <a16:creationId xmlns:a16="http://schemas.microsoft.com/office/drawing/2014/main" id="{251A76B8-368E-4BA6-8291-375BCE01B5F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425" y="1533"/>
              <a:ext cx="68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Line 84">
              <a:extLst>
                <a:ext uri="{FF2B5EF4-FFF2-40B4-BE49-F238E27FC236}">
                  <a16:creationId xmlns:a16="http://schemas.microsoft.com/office/drawing/2014/main" id="{E7837B2C-CE48-4DF5-AB4D-A4AB533887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9" y="1617"/>
              <a:ext cx="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85">
              <a:extLst>
                <a:ext uri="{FF2B5EF4-FFF2-40B4-BE49-F238E27FC236}">
                  <a16:creationId xmlns:a16="http://schemas.microsoft.com/office/drawing/2014/main" id="{3B8CCF3A-12F6-488E-A42A-F29475A00A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24" y="1646"/>
              <a:ext cx="2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86">
              <a:extLst>
                <a:ext uri="{FF2B5EF4-FFF2-40B4-BE49-F238E27FC236}">
                  <a16:creationId xmlns:a16="http://schemas.microsoft.com/office/drawing/2014/main" id="{EBC8C28A-AF9B-4489-B52C-9116AA1C1C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05" y="1646"/>
              <a:ext cx="19" cy="4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87">
              <a:extLst>
                <a:ext uri="{FF2B5EF4-FFF2-40B4-BE49-F238E27FC236}">
                  <a16:creationId xmlns:a16="http://schemas.microsoft.com/office/drawing/2014/main" id="{B14C847E-640C-49B0-B4CC-30005D8CDC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5" y="1686"/>
              <a:ext cx="2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Rectangle 88">
              <a:extLst>
                <a:ext uri="{FF2B5EF4-FFF2-40B4-BE49-F238E27FC236}">
                  <a16:creationId xmlns:a16="http://schemas.microsoft.com/office/drawing/2014/main" id="{55A7A521-E818-46DF-8A3D-8961EE224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3" y="1607"/>
              <a:ext cx="231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00FFFF"/>
                  </a:highlight>
                  <a:latin typeface="Arial" panose="020B0604020202020204" pitchFamily="34" charset="0"/>
                </a:rPr>
                <a:t>50m, 1k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endParaRPr>
            </a:p>
          </p:txBody>
        </p:sp>
        <p:sp>
          <p:nvSpPr>
            <p:cNvPr id="95" name="Line 89">
              <a:extLst>
                <a:ext uri="{FF2B5EF4-FFF2-40B4-BE49-F238E27FC236}">
                  <a16:creationId xmlns:a16="http://schemas.microsoft.com/office/drawing/2014/main" id="{8F51D53E-F395-4F8D-958D-7BB53B70E9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3" y="1861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Line 90">
              <a:extLst>
                <a:ext uri="{FF2B5EF4-FFF2-40B4-BE49-F238E27FC236}">
                  <a16:creationId xmlns:a16="http://schemas.microsoft.com/office/drawing/2014/main" id="{5F66FA0F-3B96-47A0-B6AF-91172D7C47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1" y="1803"/>
              <a:ext cx="0" cy="1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Line 91">
              <a:extLst>
                <a:ext uri="{FF2B5EF4-FFF2-40B4-BE49-F238E27FC236}">
                  <a16:creationId xmlns:a16="http://schemas.microsoft.com/office/drawing/2014/main" id="{34EE0BB5-CA8C-4B25-8DEF-719515DF07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41" y="1813"/>
              <a:ext cx="2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Rectangle 92">
              <a:extLst>
                <a:ext uri="{FF2B5EF4-FFF2-40B4-BE49-F238E27FC236}">
                  <a16:creationId xmlns:a16="http://schemas.microsoft.com/office/drawing/2014/main" id="{3F8E570C-A5EA-4C2B-85D6-B963ED231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876"/>
              <a:ext cx="48" cy="5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Line 93">
              <a:extLst>
                <a:ext uri="{FF2B5EF4-FFF2-40B4-BE49-F238E27FC236}">
                  <a16:creationId xmlns:a16="http://schemas.microsoft.com/office/drawing/2014/main" id="{88F14A4F-FABE-4FCD-BF0B-32F77CAFEF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3" y="1896"/>
              <a:ext cx="7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Rectangle 94">
              <a:extLst>
                <a:ext uri="{FF2B5EF4-FFF2-40B4-BE49-F238E27FC236}">
                  <a16:creationId xmlns:a16="http://schemas.microsoft.com/office/drawing/2014/main" id="{67D0C17D-0472-45EA-A8B1-734FA17525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910"/>
              <a:ext cx="48" cy="5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Line 95">
              <a:extLst>
                <a:ext uri="{FF2B5EF4-FFF2-40B4-BE49-F238E27FC236}">
                  <a16:creationId xmlns:a16="http://schemas.microsoft.com/office/drawing/2014/main" id="{C08EC18E-7015-4EFA-ABAE-2B7AE1D65C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2" y="1940"/>
              <a:ext cx="0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96">
              <a:extLst>
                <a:ext uri="{FF2B5EF4-FFF2-40B4-BE49-F238E27FC236}">
                  <a16:creationId xmlns:a16="http://schemas.microsoft.com/office/drawing/2014/main" id="{9330A2B5-978E-4FA6-A318-615D8AF3B9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2" y="1803"/>
              <a:ext cx="0" cy="5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Line 97">
              <a:extLst>
                <a:ext uri="{FF2B5EF4-FFF2-40B4-BE49-F238E27FC236}">
                  <a16:creationId xmlns:a16="http://schemas.microsoft.com/office/drawing/2014/main" id="{848896B9-5DC5-4EE9-A338-CD0E0F1328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2" y="1915"/>
              <a:ext cx="0" cy="8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98">
              <a:extLst>
                <a:ext uri="{FF2B5EF4-FFF2-40B4-BE49-F238E27FC236}">
                  <a16:creationId xmlns:a16="http://schemas.microsoft.com/office/drawing/2014/main" id="{071F1B82-A944-4E45-A847-1D1264EB7B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6" y="1852"/>
              <a:ext cx="287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VAR = 0V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Line 99">
              <a:extLst>
                <a:ext uri="{FF2B5EF4-FFF2-40B4-BE49-F238E27FC236}">
                  <a16:creationId xmlns:a16="http://schemas.microsoft.com/office/drawing/2014/main" id="{C97CDB1B-106A-412B-B68A-AE0E6CFD72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12" y="1998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00">
              <a:extLst>
                <a:ext uri="{FF2B5EF4-FFF2-40B4-BE49-F238E27FC236}">
                  <a16:creationId xmlns:a16="http://schemas.microsoft.com/office/drawing/2014/main" id="{39837E6A-ACD3-4E2A-9F18-1848801214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5" y="1529"/>
              <a:ext cx="429" cy="39"/>
            </a:xfrm>
            <a:custGeom>
              <a:avLst/>
              <a:gdLst>
                <a:gd name="T0" fmla="*/ 88 w 88"/>
                <a:gd name="T1" fmla="*/ 0 h 8"/>
                <a:gd name="T2" fmla="*/ 0 w 88"/>
                <a:gd name="T3" fmla="*/ 0 h 8"/>
                <a:gd name="T4" fmla="*/ 0 w 88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8">
                  <a:moveTo>
                    <a:pt x="88" y="0"/>
                  </a:moveTo>
                  <a:lnTo>
                    <a:pt x="0" y="0"/>
                  </a:lnTo>
                  <a:lnTo>
                    <a:pt x="0" y="8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101">
              <a:extLst>
                <a:ext uri="{FF2B5EF4-FFF2-40B4-BE49-F238E27FC236}">
                  <a16:creationId xmlns:a16="http://schemas.microsoft.com/office/drawing/2014/main" id="{16D35A06-45D7-471A-AF3D-51B647FE58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7" y="1842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02">
              <a:extLst>
                <a:ext uri="{FF2B5EF4-FFF2-40B4-BE49-F238E27FC236}">
                  <a16:creationId xmlns:a16="http://schemas.microsoft.com/office/drawing/2014/main" id="{04AB90AB-4C67-440B-9B86-BE581C88A7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5" y="1764"/>
              <a:ext cx="312" cy="78"/>
            </a:xfrm>
            <a:custGeom>
              <a:avLst/>
              <a:gdLst>
                <a:gd name="T0" fmla="*/ 0 w 64"/>
                <a:gd name="T1" fmla="*/ 0 h 16"/>
                <a:gd name="T2" fmla="*/ 0 w 64"/>
                <a:gd name="T3" fmla="*/ 16 h 16"/>
                <a:gd name="T4" fmla="*/ 64 w 64"/>
                <a:gd name="T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4" h="16">
                  <a:moveTo>
                    <a:pt x="0" y="0"/>
                  </a:moveTo>
                  <a:lnTo>
                    <a:pt x="0" y="16"/>
                  </a:lnTo>
                  <a:lnTo>
                    <a:pt x="64" y="16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3">
              <a:extLst>
                <a:ext uri="{FF2B5EF4-FFF2-40B4-BE49-F238E27FC236}">
                  <a16:creationId xmlns:a16="http://schemas.microsoft.com/office/drawing/2014/main" id="{6EB7ECD3-CCFD-4AA0-892A-57990426BF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7" y="1686"/>
              <a:ext cx="117" cy="156"/>
            </a:xfrm>
            <a:custGeom>
              <a:avLst/>
              <a:gdLst>
                <a:gd name="T0" fmla="*/ 24 w 24"/>
                <a:gd name="T1" fmla="*/ 0 h 32"/>
                <a:gd name="T2" fmla="*/ 0 w 24"/>
                <a:gd name="T3" fmla="*/ 0 h 32"/>
                <a:gd name="T4" fmla="*/ 0 w 24"/>
                <a:gd name="T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2">
                  <a:moveTo>
                    <a:pt x="24" y="0"/>
                  </a:moveTo>
                  <a:lnTo>
                    <a:pt x="0" y="0"/>
                  </a:lnTo>
                  <a:lnTo>
                    <a:pt x="0" y="32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04">
              <a:extLst>
                <a:ext uri="{FF2B5EF4-FFF2-40B4-BE49-F238E27FC236}">
                  <a16:creationId xmlns:a16="http://schemas.microsoft.com/office/drawing/2014/main" id="{33F765E5-0EC8-487E-B379-BD1F72FED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9" y="1725"/>
              <a:ext cx="273" cy="78"/>
            </a:xfrm>
            <a:custGeom>
              <a:avLst/>
              <a:gdLst>
                <a:gd name="T0" fmla="*/ 0 w 56"/>
                <a:gd name="T1" fmla="*/ 0 h 16"/>
                <a:gd name="T2" fmla="*/ 0 w 56"/>
                <a:gd name="T3" fmla="*/ 16 h 16"/>
                <a:gd name="T4" fmla="*/ 56 w 56"/>
                <a:gd name="T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16">
                  <a:moveTo>
                    <a:pt x="0" y="0"/>
                  </a:moveTo>
                  <a:lnTo>
                    <a:pt x="0" y="16"/>
                  </a:lnTo>
                  <a:lnTo>
                    <a:pt x="56" y="16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105">
              <a:extLst>
                <a:ext uri="{FF2B5EF4-FFF2-40B4-BE49-F238E27FC236}">
                  <a16:creationId xmlns:a16="http://schemas.microsoft.com/office/drawing/2014/main" id="{5464C1AE-60C4-414F-B9E9-7F9B68B6C2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334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106">
              <a:extLst>
                <a:ext uri="{FF2B5EF4-FFF2-40B4-BE49-F238E27FC236}">
                  <a16:creationId xmlns:a16="http://schemas.microsoft.com/office/drawing/2014/main" id="{07935772-01BF-4968-A467-A3C4E4CECD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607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107">
              <a:extLst>
                <a:ext uri="{FF2B5EF4-FFF2-40B4-BE49-F238E27FC236}">
                  <a16:creationId xmlns:a16="http://schemas.microsoft.com/office/drawing/2014/main" id="{65D8837D-863C-4559-A80B-616D41BF16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959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08">
              <a:extLst>
                <a:ext uri="{FF2B5EF4-FFF2-40B4-BE49-F238E27FC236}">
                  <a16:creationId xmlns:a16="http://schemas.microsoft.com/office/drawing/2014/main" id="{F0DFFCB7-CAB3-4CC5-A325-E11984972B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" y="1686"/>
              <a:ext cx="156" cy="39"/>
            </a:xfrm>
            <a:custGeom>
              <a:avLst/>
              <a:gdLst>
                <a:gd name="T0" fmla="*/ 0 w 32"/>
                <a:gd name="T1" fmla="*/ 8 h 8"/>
                <a:gd name="T2" fmla="*/ 0 w 32"/>
                <a:gd name="T3" fmla="*/ 0 h 8"/>
                <a:gd name="T4" fmla="*/ 32 w 32"/>
                <a:gd name="T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8">
                  <a:moveTo>
                    <a:pt x="0" y="8"/>
                  </a:moveTo>
                  <a:lnTo>
                    <a:pt x="0" y="0"/>
                  </a:lnTo>
                  <a:lnTo>
                    <a:pt x="32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Line 109">
              <a:extLst>
                <a:ext uri="{FF2B5EF4-FFF2-40B4-BE49-F238E27FC236}">
                  <a16:creationId xmlns:a16="http://schemas.microsoft.com/office/drawing/2014/main" id="{81FFF8A6-FB23-4637-865C-AA1A11E0A8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686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Line 110">
              <a:extLst>
                <a:ext uri="{FF2B5EF4-FFF2-40B4-BE49-F238E27FC236}">
                  <a16:creationId xmlns:a16="http://schemas.microsoft.com/office/drawing/2014/main" id="{E68AD0B6-2A87-41E7-BB84-8C2F00D332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1295"/>
              <a:ext cx="0" cy="195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Line 111">
              <a:extLst>
                <a:ext uri="{FF2B5EF4-FFF2-40B4-BE49-F238E27FC236}">
                  <a16:creationId xmlns:a16="http://schemas.microsoft.com/office/drawing/2014/main" id="{A1A15B38-CF60-46E0-BDB3-8B5F6C4FC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1725"/>
              <a:ext cx="0" cy="234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Line 112">
              <a:extLst>
                <a:ext uri="{FF2B5EF4-FFF2-40B4-BE49-F238E27FC236}">
                  <a16:creationId xmlns:a16="http://schemas.microsoft.com/office/drawing/2014/main" id="{61C975D1-B902-48FE-B2D8-E6E621B25B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6" y="1607"/>
              <a:ext cx="468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Line 113">
              <a:extLst>
                <a:ext uri="{FF2B5EF4-FFF2-40B4-BE49-F238E27FC236}">
                  <a16:creationId xmlns:a16="http://schemas.microsoft.com/office/drawing/2014/main" id="{1D4D0E61-88FD-4C5F-A930-D4BEF7DACF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34" y="1725"/>
              <a:ext cx="234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Line 114">
              <a:extLst>
                <a:ext uri="{FF2B5EF4-FFF2-40B4-BE49-F238E27FC236}">
                  <a16:creationId xmlns:a16="http://schemas.microsoft.com/office/drawing/2014/main" id="{DB5EEA06-B18C-4DEB-AEB7-16E37A91C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725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15">
              <a:extLst>
                <a:ext uri="{FF2B5EF4-FFF2-40B4-BE49-F238E27FC236}">
                  <a16:creationId xmlns:a16="http://schemas.microsoft.com/office/drawing/2014/main" id="{D9D9A3A2-9ACD-4C3A-87ED-83F42706A42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" y="1920"/>
              <a:ext cx="234" cy="78"/>
            </a:xfrm>
            <a:custGeom>
              <a:avLst/>
              <a:gdLst>
                <a:gd name="T0" fmla="*/ 48 w 48"/>
                <a:gd name="T1" fmla="*/ 0 h 16"/>
                <a:gd name="T2" fmla="*/ 48 w 48"/>
                <a:gd name="T3" fmla="*/ 16 h 16"/>
                <a:gd name="T4" fmla="*/ 0 w 48"/>
                <a:gd name="T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16">
                  <a:moveTo>
                    <a:pt x="48" y="0"/>
                  </a:moveTo>
                  <a:lnTo>
                    <a:pt x="48" y="16"/>
                  </a:lnTo>
                  <a:lnTo>
                    <a:pt x="0" y="16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116">
              <a:extLst>
                <a:ext uri="{FF2B5EF4-FFF2-40B4-BE49-F238E27FC236}">
                  <a16:creationId xmlns:a16="http://schemas.microsoft.com/office/drawing/2014/main" id="{B29D5D0E-A46D-448B-B867-01AD2D3A67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998"/>
              <a:ext cx="0" cy="39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17">
              <a:extLst>
                <a:ext uri="{FF2B5EF4-FFF2-40B4-BE49-F238E27FC236}">
                  <a16:creationId xmlns:a16="http://schemas.microsoft.com/office/drawing/2014/main" id="{CCC78E0C-5A22-4C75-BAB6-FFA3D59B7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" y="1607"/>
              <a:ext cx="234" cy="39"/>
            </a:xfrm>
            <a:custGeom>
              <a:avLst/>
              <a:gdLst>
                <a:gd name="T0" fmla="*/ 48 w 48"/>
                <a:gd name="T1" fmla="*/ 0 h 8"/>
                <a:gd name="T2" fmla="*/ 48 w 48"/>
                <a:gd name="T3" fmla="*/ 8 h 8"/>
                <a:gd name="T4" fmla="*/ 0 w 48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8">
                  <a:moveTo>
                    <a:pt x="48" y="0"/>
                  </a:moveTo>
                  <a:lnTo>
                    <a:pt x="48" y="8"/>
                  </a:lnTo>
                  <a:lnTo>
                    <a:pt x="0" y="8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118">
              <a:extLst>
                <a:ext uri="{FF2B5EF4-FFF2-40B4-BE49-F238E27FC236}">
                  <a16:creationId xmlns:a16="http://schemas.microsoft.com/office/drawing/2014/main" id="{867BAE33-C76F-4B28-A042-37383E46FB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4" y="1646"/>
              <a:ext cx="0" cy="4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19">
              <a:extLst>
                <a:ext uri="{FF2B5EF4-FFF2-40B4-BE49-F238E27FC236}">
                  <a16:creationId xmlns:a16="http://schemas.microsoft.com/office/drawing/2014/main" id="{8DAC2DB6-DA37-417A-964A-D49523984F4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" y="1373"/>
              <a:ext cx="234" cy="39"/>
            </a:xfrm>
            <a:custGeom>
              <a:avLst/>
              <a:gdLst>
                <a:gd name="T0" fmla="*/ 48 w 48"/>
                <a:gd name="T1" fmla="*/ 8 h 8"/>
                <a:gd name="T2" fmla="*/ 48 w 48"/>
                <a:gd name="T3" fmla="*/ 0 h 8"/>
                <a:gd name="T4" fmla="*/ 0 w 48"/>
                <a:gd name="T5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8">
                  <a:moveTo>
                    <a:pt x="48" y="8"/>
                  </a:moveTo>
                  <a:lnTo>
                    <a:pt x="48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Line 120">
              <a:extLst>
                <a:ext uri="{FF2B5EF4-FFF2-40B4-BE49-F238E27FC236}">
                  <a16:creationId xmlns:a16="http://schemas.microsoft.com/office/drawing/2014/main" id="{9A8677D7-E066-4CC6-B4E0-10281E1D96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" y="61"/>
              <a:ext cx="0" cy="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5449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944B3-EBB5-43E6-BEEB-5A1ABF19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G=50 				SD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C28F388-D864-4C39-8C40-56BFE40A45C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5" y="1089620"/>
            <a:ext cx="4157663" cy="3118247"/>
          </a:xfr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ED59118-483F-4C50-90DA-EBBF2FC4918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8" y="1089621"/>
            <a:ext cx="4157662" cy="3118246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EC91E4-C5A4-4849-BA59-581A36C995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3548F6-AAA9-4A8D-A869-511B3DFE325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6063A2D5-2146-4D7B-BFBF-B2235158307C}"/>
              </a:ext>
            </a:extLst>
          </p:cNvPr>
          <p:cNvSpPr txBox="1"/>
          <p:nvPr/>
        </p:nvSpPr>
        <p:spPr>
          <a:xfrm>
            <a:off x="4935071" y="4228242"/>
            <a:ext cx="3352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SD is not High Z, is SD VREF?</a:t>
            </a:r>
          </a:p>
        </p:txBody>
      </p:sp>
    </p:spTree>
    <p:extLst>
      <p:ext uri="{BB962C8B-B14F-4D97-AF65-F5344CB8AC3E}">
        <p14:creationId xmlns:p14="http://schemas.microsoft.com/office/powerpoint/2010/main" val="3485868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5F6DE-94C5-486F-AB40-1F973DC49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VREF = 1V 				SD = 1V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AF33D30F-ACB0-487F-8280-86678813DFF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82" y="2365375"/>
            <a:ext cx="2939162" cy="2204372"/>
          </a:xfr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973D7C0-7C29-4888-A08D-3915B3438A1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8" y="1089621"/>
            <a:ext cx="4157662" cy="3118246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4E9494-DCB2-44DB-880F-A55BB52A9A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3548F6-AAA9-4A8D-A869-511B3DFE325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132" name="Group 4">
            <a:extLst>
              <a:ext uri="{FF2B5EF4-FFF2-40B4-BE49-F238E27FC236}">
                <a16:creationId xmlns:a16="http://schemas.microsoft.com/office/drawing/2014/main" id="{AAA46D75-B249-4DAA-8CEF-F9F2B111739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1825" y="165100"/>
            <a:ext cx="3590925" cy="2228850"/>
            <a:chOff x="398" y="104"/>
            <a:chExt cx="2262" cy="1404"/>
          </a:xfrm>
        </p:grpSpPr>
        <p:sp>
          <p:nvSpPr>
            <p:cNvPr id="133" name="AutoShape 3">
              <a:extLst>
                <a:ext uri="{FF2B5EF4-FFF2-40B4-BE49-F238E27FC236}">
                  <a16:creationId xmlns:a16="http://schemas.microsoft.com/office/drawing/2014/main" id="{8B605AF1-5A28-4214-BA37-8680A15947C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98" y="104"/>
              <a:ext cx="2262" cy="1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Oval 5">
              <a:extLst>
                <a:ext uri="{FF2B5EF4-FFF2-40B4-BE49-F238E27FC236}">
                  <a16:creationId xmlns:a16="http://schemas.microsoft.com/office/drawing/2014/main" id="{6606F7FD-8999-42CC-8F46-1304FD7A6F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8" y="1038"/>
              <a:ext cx="24" cy="2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Line 6">
              <a:extLst>
                <a:ext uri="{FF2B5EF4-FFF2-40B4-BE49-F238E27FC236}">
                  <a16:creationId xmlns:a16="http://schemas.microsoft.com/office/drawing/2014/main" id="{9B8D49A8-726E-40CB-9983-C03966D6F7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0" y="1098"/>
              <a:ext cx="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Line 7">
              <a:extLst>
                <a:ext uri="{FF2B5EF4-FFF2-40B4-BE49-F238E27FC236}">
                  <a16:creationId xmlns:a16="http://schemas.microsoft.com/office/drawing/2014/main" id="{26CD9082-1442-4FAF-82F6-E24B6418F5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52" y="1146"/>
              <a:ext cx="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Line 8">
              <a:extLst>
                <a:ext uri="{FF2B5EF4-FFF2-40B4-BE49-F238E27FC236}">
                  <a16:creationId xmlns:a16="http://schemas.microsoft.com/office/drawing/2014/main" id="{ADE3BF2B-6810-4B7C-BAA2-692F0611F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1171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Line 9">
              <a:extLst>
                <a:ext uri="{FF2B5EF4-FFF2-40B4-BE49-F238E27FC236}">
                  <a16:creationId xmlns:a16="http://schemas.microsoft.com/office/drawing/2014/main" id="{C60B56DF-232C-4BC4-86D5-E866A576B4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0" y="1195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Line 10">
              <a:extLst>
                <a:ext uri="{FF2B5EF4-FFF2-40B4-BE49-F238E27FC236}">
                  <a16:creationId xmlns:a16="http://schemas.microsoft.com/office/drawing/2014/main" id="{10ED48E9-3E43-4CCB-8EC9-3C30ADD5CC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2" y="1291"/>
              <a:ext cx="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Line 11">
              <a:extLst>
                <a:ext uri="{FF2B5EF4-FFF2-40B4-BE49-F238E27FC236}">
                  <a16:creationId xmlns:a16="http://schemas.microsoft.com/office/drawing/2014/main" id="{4AA4398C-26AE-4E70-8690-32217E52C4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4" y="1339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Line 12">
              <a:extLst>
                <a:ext uri="{FF2B5EF4-FFF2-40B4-BE49-F238E27FC236}">
                  <a16:creationId xmlns:a16="http://schemas.microsoft.com/office/drawing/2014/main" id="{E21D2308-0B1E-468E-BFD8-2664D685DB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8" y="1363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Line 13">
              <a:extLst>
                <a:ext uri="{FF2B5EF4-FFF2-40B4-BE49-F238E27FC236}">
                  <a16:creationId xmlns:a16="http://schemas.microsoft.com/office/drawing/2014/main" id="{5A82DCF8-C9CB-43E1-B34F-D6ACE71FB1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2" y="1387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Line 14">
              <a:extLst>
                <a:ext uri="{FF2B5EF4-FFF2-40B4-BE49-F238E27FC236}">
                  <a16:creationId xmlns:a16="http://schemas.microsoft.com/office/drawing/2014/main" id="{6FC14C20-8392-4CA0-908C-9E346371B9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89" y="327"/>
              <a:ext cx="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Line 15">
              <a:extLst>
                <a:ext uri="{FF2B5EF4-FFF2-40B4-BE49-F238E27FC236}">
                  <a16:creationId xmlns:a16="http://schemas.microsoft.com/office/drawing/2014/main" id="{09500C60-4F52-498A-8283-6E28FC77AB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327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Rectangle 16">
              <a:extLst>
                <a:ext uri="{FF2B5EF4-FFF2-40B4-BE49-F238E27FC236}">
                  <a16:creationId xmlns:a16="http://schemas.microsoft.com/office/drawing/2014/main" id="{F510C480-A449-4A09-BB8F-4D9876B24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5" y="225"/>
              <a:ext cx="193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VEE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6" name="Line 17">
              <a:extLst>
                <a:ext uri="{FF2B5EF4-FFF2-40B4-BE49-F238E27FC236}">
                  <a16:creationId xmlns:a16="http://schemas.microsoft.com/office/drawing/2014/main" id="{83AD7393-65ED-46A6-BF98-05643F46D0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9" y="1195"/>
              <a:ext cx="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Line 18">
              <a:extLst>
                <a:ext uri="{FF2B5EF4-FFF2-40B4-BE49-F238E27FC236}">
                  <a16:creationId xmlns:a16="http://schemas.microsoft.com/office/drawing/2014/main" id="{8607B2C3-F379-4DFE-ABB9-F835CF5583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65" y="1243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Rectangle 19">
              <a:extLst>
                <a:ext uri="{FF2B5EF4-FFF2-40B4-BE49-F238E27FC236}">
                  <a16:creationId xmlns:a16="http://schemas.microsoft.com/office/drawing/2014/main" id="{965494EA-0CBE-4438-AE63-926649BF97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" y="1255"/>
              <a:ext cx="199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VCC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9" name="Line 20">
              <a:extLst>
                <a:ext uri="{FF2B5EF4-FFF2-40B4-BE49-F238E27FC236}">
                  <a16:creationId xmlns:a16="http://schemas.microsoft.com/office/drawing/2014/main" id="{BC441769-4892-453E-B0DA-C3C3B9216F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5" y="857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Line 21">
              <a:extLst>
                <a:ext uri="{FF2B5EF4-FFF2-40B4-BE49-F238E27FC236}">
                  <a16:creationId xmlns:a16="http://schemas.microsoft.com/office/drawing/2014/main" id="{892A3872-366C-4CD6-87C1-C979D98929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5" y="664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Line 22">
              <a:extLst>
                <a:ext uri="{FF2B5EF4-FFF2-40B4-BE49-F238E27FC236}">
                  <a16:creationId xmlns:a16="http://schemas.microsoft.com/office/drawing/2014/main" id="{E2E64CAB-A2FF-4056-B9FC-DA6777F93B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82" y="761"/>
              <a:ext cx="61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Line 23">
              <a:extLst>
                <a:ext uri="{FF2B5EF4-FFF2-40B4-BE49-F238E27FC236}">
                  <a16:creationId xmlns:a16="http://schemas.microsoft.com/office/drawing/2014/main" id="{FD43CCEF-8778-4EC4-9741-B925E1D522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89" y="857"/>
              <a:ext cx="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Line 24">
              <a:extLst>
                <a:ext uri="{FF2B5EF4-FFF2-40B4-BE49-F238E27FC236}">
                  <a16:creationId xmlns:a16="http://schemas.microsoft.com/office/drawing/2014/main" id="{243E1072-3188-4339-BBFA-B785AF31D8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9" y="616"/>
              <a:ext cx="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Line 25">
              <a:extLst>
                <a:ext uri="{FF2B5EF4-FFF2-40B4-BE49-F238E27FC236}">
                  <a16:creationId xmlns:a16="http://schemas.microsoft.com/office/drawing/2014/main" id="{B2B13539-B2A1-4E26-A0FD-90BDAAED11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5" y="809"/>
              <a:ext cx="0" cy="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" name="Freeform 26">
              <a:extLst>
                <a:ext uri="{FF2B5EF4-FFF2-40B4-BE49-F238E27FC236}">
                  <a16:creationId xmlns:a16="http://schemas.microsoft.com/office/drawing/2014/main" id="{14616078-B01E-45A5-9B62-8A848E9447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3" y="616"/>
              <a:ext cx="289" cy="289"/>
            </a:xfrm>
            <a:custGeom>
              <a:avLst/>
              <a:gdLst>
                <a:gd name="T0" fmla="*/ 0 w 289"/>
                <a:gd name="T1" fmla="*/ 0 h 289"/>
                <a:gd name="T2" fmla="*/ 289 w 289"/>
                <a:gd name="T3" fmla="*/ 145 h 289"/>
                <a:gd name="T4" fmla="*/ 0 w 289"/>
                <a:gd name="T5" fmla="*/ 289 h 289"/>
                <a:gd name="T6" fmla="*/ 0 w 289"/>
                <a:gd name="T7" fmla="*/ 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9" h="289">
                  <a:moveTo>
                    <a:pt x="0" y="0"/>
                  </a:moveTo>
                  <a:lnTo>
                    <a:pt x="289" y="145"/>
                  </a:lnTo>
                  <a:lnTo>
                    <a:pt x="0" y="28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Rectangle 27">
              <a:extLst>
                <a:ext uri="{FF2B5EF4-FFF2-40B4-BE49-F238E27FC236}">
                  <a16:creationId xmlns:a16="http://schemas.microsoft.com/office/drawing/2014/main" id="{05611B98-67ED-48E5-B02C-EF05F3514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5" y="628"/>
              <a:ext cx="9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-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" name="Rectangle 28">
              <a:extLst>
                <a:ext uri="{FF2B5EF4-FFF2-40B4-BE49-F238E27FC236}">
                  <a16:creationId xmlns:a16="http://schemas.microsoft.com/office/drawing/2014/main" id="{E738861F-5576-47CE-AF0F-C6060A15A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5" y="815"/>
              <a:ext cx="9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+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8" name="Rectangle 29">
              <a:extLst>
                <a:ext uri="{FF2B5EF4-FFF2-40B4-BE49-F238E27FC236}">
                  <a16:creationId xmlns:a16="http://schemas.microsoft.com/office/drawing/2014/main" id="{1D6BF868-C4EA-4E7B-814D-163BC296F7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" y="779"/>
              <a:ext cx="96" cy="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+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9" name="Rectangle 30">
              <a:extLst>
                <a:ext uri="{FF2B5EF4-FFF2-40B4-BE49-F238E27FC236}">
                  <a16:creationId xmlns:a16="http://schemas.microsoft.com/office/drawing/2014/main" id="{904BD10C-3F3E-4514-8B94-78E453201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2" y="592"/>
              <a:ext cx="60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U1 INA350_G50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" name="Line 31">
              <a:extLst>
                <a:ext uri="{FF2B5EF4-FFF2-40B4-BE49-F238E27FC236}">
                  <a16:creationId xmlns:a16="http://schemas.microsoft.com/office/drawing/2014/main" id="{B1F244A3-3243-49C1-B230-6B37F10622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7" y="761"/>
              <a:ext cx="4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Arc 32">
              <a:extLst>
                <a:ext uri="{FF2B5EF4-FFF2-40B4-BE49-F238E27FC236}">
                  <a16:creationId xmlns:a16="http://schemas.microsoft.com/office/drawing/2014/main" id="{DF32F944-2996-4ABA-993D-C4D12DD6D0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1" y="731"/>
              <a:ext cx="19" cy="3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60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599"/>
                  </a:moveTo>
                  <a:cubicBezTo>
                    <a:pt x="0" y="9670"/>
                    <a:pt x="9670" y="0"/>
                    <a:pt x="21600" y="0"/>
                  </a:cubicBezTo>
                </a:path>
                <a:path w="21600" h="21600" stroke="0" extrusionOk="0">
                  <a:moveTo>
                    <a:pt x="0" y="21599"/>
                  </a:moveTo>
                  <a:cubicBezTo>
                    <a:pt x="0" y="9670"/>
                    <a:pt x="9670" y="0"/>
                    <a:pt x="2160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Arc 33">
              <a:extLst>
                <a:ext uri="{FF2B5EF4-FFF2-40B4-BE49-F238E27FC236}">
                  <a16:creationId xmlns:a16="http://schemas.microsoft.com/office/drawing/2014/main" id="{6FDC1366-F9B7-49E9-85B2-C9B382A929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1" y="761"/>
              <a:ext cx="19" cy="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599"/>
                  </a:moveTo>
                  <a:cubicBezTo>
                    <a:pt x="9670" y="21599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599"/>
                  </a:moveTo>
                  <a:cubicBezTo>
                    <a:pt x="9670" y="21599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Rectangle 34">
              <a:extLst>
                <a:ext uri="{FF2B5EF4-FFF2-40B4-BE49-F238E27FC236}">
                  <a16:creationId xmlns:a16="http://schemas.microsoft.com/office/drawing/2014/main" id="{53C55B62-8485-44D0-AB94-BA477DDECA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3" y="640"/>
              <a:ext cx="17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latin typeface="Arial" panose="020B0604020202020204" pitchFamily="34" charset="0"/>
                </a:rPr>
                <a:t>OUT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endParaRPr>
            </a:p>
          </p:txBody>
        </p:sp>
        <p:sp>
          <p:nvSpPr>
            <p:cNvPr id="164" name="Line 35">
              <a:extLst>
                <a:ext uri="{FF2B5EF4-FFF2-40B4-BE49-F238E27FC236}">
                  <a16:creationId xmlns:a16="http://schemas.microsoft.com/office/drawing/2014/main" id="{4006FA5D-A2EC-4146-8D2C-CF1A92A04E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5" y="713"/>
              <a:ext cx="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Line 36">
              <a:extLst>
                <a:ext uri="{FF2B5EF4-FFF2-40B4-BE49-F238E27FC236}">
                  <a16:creationId xmlns:a16="http://schemas.microsoft.com/office/drawing/2014/main" id="{F66AAC12-5678-4F55-B3B2-0C73BE6B34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5" y="905"/>
              <a:ext cx="0" cy="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Oval 37">
              <a:extLst>
                <a:ext uri="{FF2B5EF4-FFF2-40B4-BE49-F238E27FC236}">
                  <a16:creationId xmlns:a16="http://schemas.microsoft.com/office/drawing/2014/main" id="{BEE5CDD9-21EC-4B91-8243-67263415B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" y="761"/>
              <a:ext cx="145" cy="144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Rectangle 38">
              <a:extLst>
                <a:ext uri="{FF2B5EF4-FFF2-40B4-BE49-F238E27FC236}">
                  <a16:creationId xmlns:a16="http://schemas.microsoft.com/office/drawing/2014/main" id="{7C97AE33-2ABA-4D0B-9B28-D4DC611665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920" y="676"/>
              <a:ext cx="84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+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8" name="Line 39">
              <a:extLst>
                <a:ext uri="{FF2B5EF4-FFF2-40B4-BE49-F238E27FC236}">
                  <a16:creationId xmlns:a16="http://schemas.microsoft.com/office/drawing/2014/main" id="{C3AB458B-1FDB-4FFC-AF53-0600DDA25D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8" y="773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Line 40">
              <a:extLst>
                <a:ext uri="{FF2B5EF4-FFF2-40B4-BE49-F238E27FC236}">
                  <a16:creationId xmlns:a16="http://schemas.microsoft.com/office/drawing/2014/main" id="{1FF0E11A-E40A-4E6C-B690-075F872699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27" y="809"/>
              <a:ext cx="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Line 41">
              <a:extLst>
                <a:ext uri="{FF2B5EF4-FFF2-40B4-BE49-F238E27FC236}">
                  <a16:creationId xmlns:a16="http://schemas.microsoft.com/office/drawing/2014/main" id="{7F2D6932-0726-4D83-9E05-3ADDBEA670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03" y="809"/>
              <a:ext cx="24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Line 42">
              <a:extLst>
                <a:ext uri="{FF2B5EF4-FFF2-40B4-BE49-F238E27FC236}">
                  <a16:creationId xmlns:a16="http://schemas.microsoft.com/office/drawing/2014/main" id="{2C23CA2E-1492-4FF7-8E08-C1AE4A017C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79" y="857"/>
              <a:ext cx="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Rectangle 43">
              <a:extLst>
                <a:ext uri="{FF2B5EF4-FFF2-40B4-BE49-F238E27FC236}">
                  <a16:creationId xmlns:a16="http://schemas.microsoft.com/office/drawing/2014/main" id="{E3E12564-C700-45F0-AF89-BD8D462ED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" y="761"/>
              <a:ext cx="28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00FFFF"/>
                  </a:highlight>
                  <a:latin typeface="Arial" panose="020B0604020202020204" pitchFamily="34" charset="0"/>
                </a:rPr>
                <a:t>50m, 1k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00FFFF"/>
                </a:highlight>
                <a:latin typeface="Arial" panose="020B0604020202020204" pitchFamily="34" charset="0"/>
              </a:endParaRPr>
            </a:p>
          </p:txBody>
        </p:sp>
        <p:sp>
          <p:nvSpPr>
            <p:cNvPr id="173" name="Line 44">
              <a:extLst>
                <a:ext uri="{FF2B5EF4-FFF2-40B4-BE49-F238E27FC236}">
                  <a16:creationId xmlns:a16="http://schemas.microsoft.com/office/drawing/2014/main" id="{B0A139B9-C1B7-481F-A435-0837F7085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4" y="1074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Line 45">
              <a:extLst>
                <a:ext uri="{FF2B5EF4-FFF2-40B4-BE49-F238E27FC236}">
                  <a16:creationId xmlns:a16="http://schemas.microsoft.com/office/drawing/2014/main" id="{B1E2DC8C-0818-49DC-971A-46C1179C34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0" y="1002"/>
              <a:ext cx="0" cy="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Line 46">
              <a:extLst>
                <a:ext uri="{FF2B5EF4-FFF2-40B4-BE49-F238E27FC236}">
                  <a16:creationId xmlns:a16="http://schemas.microsoft.com/office/drawing/2014/main" id="{8F2B94DA-F8F4-454B-BDD3-A0C4EFF548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8" y="1014"/>
              <a:ext cx="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Rectangle 47">
              <a:extLst>
                <a:ext uri="{FF2B5EF4-FFF2-40B4-BE49-F238E27FC236}">
                  <a16:creationId xmlns:a16="http://schemas.microsoft.com/office/drawing/2014/main" id="{252A55C3-A521-4573-8937-27DD80AA8F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2" y="1092"/>
              <a:ext cx="60" cy="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Line 48">
              <a:extLst>
                <a:ext uri="{FF2B5EF4-FFF2-40B4-BE49-F238E27FC236}">
                  <a16:creationId xmlns:a16="http://schemas.microsoft.com/office/drawing/2014/main" id="{F9CDB0B4-2F06-4C8B-8D36-CB9A85BE57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4" y="1116"/>
              <a:ext cx="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Rectangle 49">
              <a:extLst>
                <a:ext uri="{FF2B5EF4-FFF2-40B4-BE49-F238E27FC236}">
                  <a16:creationId xmlns:a16="http://schemas.microsoft.com/office/drawing/2014/main" id="{C1157F3C-4F13-4EA0-9133-FDF2FCE4E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2" y="1134"/>
              <a:ext cx="60" cy="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Line 50">
              <a:extLst>
                <a:ext uri="{FF2B5EF4-FFF2-40B4-BE49-F238E27FC236}">
                  <a16:creationId xmlns:a16="http://schemas.microsoft.com/office/drawing/2014/main" id="{8BBC9117-2F3B-4B14-A641-AE9C2057FF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2" y="1171"/>
              <a:ext cx="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Line 51">
              <a:extLst>
                <a:ext uri="{FF2B5EF4-FFF2-40B4-BE49-F238E27FC236}">
                  <a16:creationId xmlns:a16="http://schemas.microsoft.com/office/drawing/2014/main" id="{DD0489B3-7A18-4A19-A00A-ECB2FA0328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2" y="1002"/>
              <a:ext cx="0" cy="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Line 52">
              <a:extLst>
                <a:ext uri="{FF2B5EF4-FFF2-40B4-BE49-F238E27FC236}">
                  <a16:creationId xmlns:a16="http://schemas.microsoft.com/office/drawing/2014/main" id="{C0539CD6-BE49-40D4-8965-6B6DD39A59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2" y="1140"/>
              <a:ext cx="0" cy="1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Rectangle 53">
              <a:extLst>
                <a:ext uri="{FF2B5EF4-FFF2-40B4-BE49-F238E27FC236}">
                  <a16:creationId xmlns:a16="http://schemas.microsoft.com/office/drawing/2014/main" id="{7EBDAE9B-707B-4F8F-B437-25A43B379D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8" y="1062"/>
              <a:ext cx="13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1V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Line 54">
              <a:extLst>
                <a:ext uri="{FF2B5EF4-FFF2-40B4-BE49-F238E27FC236}">
                  <a16:creationId xmlns:a16="http://schemas.microsoft.com/office/drawing/2014/main" id="{0715D6A0-01FE-4BC2-98B1-1353BBDE89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22" y="1243"/>
              <a:ext cx="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55">
              <a:extLst>
                <a:ext uri="{FF2B5EF4-FFF2-40B4-BE49-F238E27FC236}">
                  <a16:creationId xmlns:a16="http://schemas.microsoft.com/office/drawing/2014/main" id="{1BCD0560-EA20-4F75-9396-1945E861D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" y="664"/>
              <a:ext cx="530" cy="49"/>
            </a:xfrm>
            <a:custGeom>
              <a:avLst/>
              <a:gdLst>
                <a:gd name="T0" fmla="*/ 88 w 88"/>
                <a:gd name="T1" fmla="*/ 0 h 8"/>
                <a:gd name="T2" fmla="*/ 0 w 88"/>
                <a:gd name="T3" fmla="*/ 0 h 8"/>
                <a:gd name="T4" fmla="*/ 0 w 88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8">
                  <a:moveTo>
                    <a:pt x="88" y="0"/>
                  </a:moveTo>
                  <a:lnTo>
                    <a:pt x="0" y="0"/>
                  </a:lnTo>
                  <a:lnTo>
                    <a:pt x="0" y="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Line 56">
              <a:extLst>
                <a:ext uri="{FF2B5EF4-FFF2-40B4-BE49-F238E27FC236}">
                  <a16:creationId xmlns:a16="http://schemas.microsoft.com/office/drawing/2014/main" id="{29871BCE-9985-4BA1-90E6-176BEF59E1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0" y="1050"/>
              <a:ext cx="0" cy="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>
              <a:extLst>
                <a:ext uri="{FF2B5EF4-FFF2-40B4-BE49-F238E27FC236}">
                  <a16:creationId xmlns:a16="http://schemas.microsoft.com/office/drawing/2014/main" id="{29BF1B1F-19D2-47A3-A9DC-0A8033E22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915" y="954"/>
              <a:ext cx="385" cy="96"/>
            </a:xfrm>
            <a:custGeom>
              <a:avLst/>
              <a:gdLst>
                <a:gd name="T0" fmla="*/ 0 w 64"/>
                <a:gd name="T1" fmla="*/ 0 h 16"/>
                <a:gd name="T2" fmla="*/ 0 w 64"/>
                <a:gd name="T3" fmla="*/ 16 h 16"/>
                <a:gd name="T4" fmla="*/ 64 w 64"/>
                <a:gd name="T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4" h="16">
                  <a:moveTo>
                    <a:pt x="0" y="0"/>
                  </a:moveTo>
                  <a:lnTo>
                    <a:pt x="0" y="16"/>
                  </a:lnTo>
                  <a:lnTo>
                    <a:pt x="64" y="1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58">
              <a:extLst>
                <a:ext uri="{FF2B5EF4-FFF2-40B4-BE49-F238E27FC236}">
                  <a16:creationId xmlns:a16="http://schemas.microsoft.com/office/drawing/2014/main" id="{85104006-E3C2-4865-A6AA-41D31CAAF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0" y="857"/>
              <a:ext cx="145" cy="193"/>
            </a:xfrm>
            <a:custGeom>
              <a:avLst/>
              <a:gdLst>
                <a:gd name="T0" fmla="*/ 24 w 24"/>
                <a:gd name="T1" fmla="*/ 0 h 32"/>
                <a:gd name="T2" fmla="*/ 0 w 24"/>
                <a:gd name="T3" fmla="*/ 0 h 32"/>
                <a:gd name="T4" fmla="*/ 0 w 24"/>
                <a:gd name="T5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2">
                  <a:moveTo>
                    <a:pt x="24" y="0"/>
                  </a:moveTo>
                  <a:lnTo>
                    <a:pt x="0" y="0"/>
                  </a:lnTo>
                  <a:lnTo>
                    <a:pt x="0" y="3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59">
              <a:extLst>
                <a:ext uri="{FF2B5EF4-FFF2-40B4-BE49-F238E27FC236}">
                  <a16:creationId xmlns:a16="http://schemas.microsoft.com/office/drawing/2014/main" id="{EDF4174A-E218-4EE8-A06E-9993DFB996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5" y="905"/>
              <a:ext cx="337" cy="97"/>
            </a:xfrm>
            <a:custGeom>
              <a:avLst/>
              <a:gdLst>
                <a:gd name="T0" fmla="*/ 0 w 56"/>
                <a:gd name="T1" fmla="*/ 0 h 16"/>
                <a:gd name="T2" fmla="*/ 0 w 56"/>
                <a:gd name="T3" fmla="*/ 16 h 16"/>
                <a:gd name="T4" fmla="*/ 56 w 56"/>
                <a:gd name="T5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16">
                  <a:moveTo>
                    <a:pt x="0" y="0"/>
                  </a:moveTo>
                  <a:lnTo>
                    <a:pt x="0" y="16"/>
                  </a:lnTo>
                  <a:lnTo>
                    <a:pt x="56" y="16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Line 60">
              <a:extLst>
                <a:ext uri="{FF2B5EF4-FFF2-40B4-BE49-F238E27FC236}">
                  <a16:creationId xmlns:a16="http://schemas.microsoft.com/office/drawing/2014/main" id="{CAB4C595-F61D-4B98-AAF8-2E16952D5B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9" y="375"/>
              <a:ext cx="0" cy="2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Line 61">
              <a:extLst>
                <a:ext uri="{FF2B5EF4-FFF2-40B4-BE49-F238E27FC236}">
                  <a16:creationId xmlns:a16="http://schemas.microsoft.com/office/drawing/2014/main" id="{98C00927-E8D7-4CA2-AFC0-07EE37C071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9" y="905"/>
              <a:ext cx="0" cy="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06872158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21DEEB12-3F7F-4BE3-B768-E7C36D2DAFC2}" vid="{F211C862-33B5-4D62-9C83-03F82420E1F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 Selective Disclosure</Template>
  <TotalTime>14</TotalTime>
  <Words>82</Words>
  <Application>Microsoft Office PowerPoint</Application>
  <PresentationFormat>On-screen Show (16:9)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FinalPowerpoint</vt:lpstr>
      <vt:lpstr>INA350</vt:lpstr>
      <vt:lpstr>Schematic/Expected Output</vt:lpstr>
      <vt:lpstr>G=50     SD</vt:lpstr>
      <vt:lpstr>VREF = 1V     SD = 1V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INA350</dc:title>
  <dc:creator>Gomez, Carolina</dc:creator>
  <cp:keywords>Selective Disclosure</cp:keywords>
  <cp:lastModifiedBy>Gomez, Carolina</cp:lastModifiedBy>
  <cp:revision>2</cp:revision>
  <dcterms:created xsi:type="dcterms:W3CDTF">2022-09-14T21:11:48Z</dcterms:created>
  <dcterms:modified xsi:type="dcterms:W3CDTF">2022-09-14T21:26:46Z</dcterms:modified>
</cp:coreProperties>
</file>