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slideUpdateInfo/slideUpdateInfo1.xml" ContentType="application/vnd.openxmlformats-officedocument.presentationml.slideUpdate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3"/>
  </p:notesMasterIdLst>
  <p:handoutMasterIdLst>
    <p:handoutMasterId r:id="rId14"/>
  </p:handoutMasterIdLst>
  <p:sldIdLst>
    <p:sldId id="272" r:id="rId4"/>
    <p:sldId id="324" r:id="rId5"/>
    <p:sldId id="274" r:id="rId6"/>
    <p:sldId id="7878" r:id="rId7"/>
    <p:sldId id="7879" r:id="rId8"/>
    <p:sldId id="7880" r:id="rId9"/>
    <p:sldId id="7881" r:id="rId10"/>
    <p:sldId id="7882" r:id="rId11"/>
    <p:sldId id="7877" r:id="rId12"/>
  </p:sldIdLst>
  <p:sldSz cx="9144000" cy="5143500" type="screen16x9"/>
  <p:notesSz cx="9296400" cy="147701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380895" algn="l" rtl="0" fontAlgn="base">
      <a:spcBef>
        <a:spcPct val="0"/>
      </a:spcBef>
      <a:spcAft>
        <a:spcPct val="0"/>
      </a:spcAft>
      <a:defRPr kern="1200">
        <a:solidFill>
          <a:schemeClr val="tx1"/>
        </a:solidFill>
        <a:latin typeface="Arial" charset="0"/>
        <a:ea typeface="+mn-ea"/>
        <a:cs typeface="+mn-cs"/>
      </a:defRPr>
    </a:lvl2pPr>
    <a:lvl3pPr marL="761790" algn="l" rtl="0" fontAlgn="base">
      <a:spcBef>
        <a:spcPct val="0"/>
      </a:spcBef>
      <a:spcAft>
        <a:spcPct val="0"/>
      </a:spcAft>
      <a:defRPr kern="1200">
        <a:solidFill>
          <a:schemeClr val="tx1"/>
        </a:solidFill>
        <a:latin typeface="Arial" charset="0"/>
        <a:ea typeface="+mn-ea"/>
        <a:cs typeface="+mn-cs"/>
      </a:defRPr>
    </a:lvl3pPr>
    <a:lvl4pPr marL="1142683" algn="l" rtl="0" fontAlgn="base">
      <a:spcBef>
        <a:spcPct val="0"/>
      </a:spcBef>
      <a:spcAft>
        <a:spcPct val="0"/>
      </a:spcAft>
      <a:defRPr kern="1200">
        <a:solidFill>
          <a:schemeClr val="tx1"/>
        </a:solidFill>
        <a:latin typeface="Arial" charset="0"/>
        <a:ea typeface="+mn-ea"/>
        <a:cs typeface="+mn-cs"/>
      </a:defRPr>
    </a:lvl4pPr>
    <a:lvl5pPr marL="1523573" algn="l" rtl="0" fontAlgn="base">
      <a:spcBef>
        <a:spcPct val="0"/>
      </a:spcBef>
      <a:spcAft>
        <a:spcPct val="0"/>
      </a:spcAft>
      <a:defRPr kern="1200">
        <a:solidFill>
          <a:schemeClr val="tx1"/>
        </a:solidFill>
        <a:latin typeface="Arial" charset="0"/>
        <a:ea typeface="+mn-ea"/>
        <a:cs typeface="+mn-cs"/>
      </a:defRPr>
    </a:lvl5pPr>
    <a:lvl6pPr marL="1904467" algn="l" defTabSz="761790" rtl="0" eaLnBrk="1" latinLnBrk="0" hangingPunct="1">
      <a:defRPr kern="1200">
        <a:solidFill>
          <a:schemeClr val="tx1"/>
        </a:solidFill>
        <a:latin typeface="Arial" charset="0"/>
        <a:ea typeface="+mn-ea"/>
        <a:cs typeface="+mn-cs"/>
      </a:defRPr>
    </a:lvl6pPr>
    <a:lvl7pPr marL="2285362" algn="l" defTabSz="761790" rtl="0" eaLnBrk="1" latinLnBrk="0" hangingPunct="1">
      <a:defRPr kern="1200">
        <a:solidFill>
          <a:schemeClr val="tx1"/>
        </a:solidFill>
        <a:latin typeface="Arial" charset="0"/>
        <a:ea typeface="+mn-ea"/>
        <a:cs typeface="+mn-cs"/>
      </a:defRPr>
    </a:lvl7pPr>
    <a:lvl8pPr marL="2666253" algn="l" defTabSz="761790" rtl="0" eaLnBrk="1" latinLnBrk="0" hangingPunct="1">
      <a:defRPr kern="1200">
        <a:solidFill>
          <a:schemeClr val="tx1"/>
        </a:solidFill>
        <a:latin typeface="Arial" charset="0"/>
        <a:ea typeface="+mn-ea"/>
        <a:cs typeface="+mn-cs"/>
      </a:defRPr>
    </a:lvl8pPr>
    <a:lvl9pPr marL="3047146" algn="l" defTabSz="76179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FD5D579F-6341-46F4-9767-D7390F3DC901}">
          <p14:sldIdLst>
            <p14:sldId id="272"/>
            <p14:sldId id="324"/>
            <p14:sldId id="274"/>
            <p14:sldId id="7878"/>
            <p14:sldId id="7879"/>
            <p14:sldId id="7880"/>
            <p14:sldId id="7881"/>
            <p14:sldId id="7882"/>
            <p14:sldId id="7877"/>
          </p14:sldIdLst>
        </p14:section>
      </p14:sectionLst>
    </p:ext>
    <p:ext uri="{EFAFB233-063F-42B5-8137-9DF3F51BA10A}">
      <p15:sldGuideLst xmlns:p15="http://schemas.microsoft.com/office/powerpoint/2012/main">
        <p15:guide id="1" orient="horz" pos="1620">
          <p15:clr>
            <a:srgbClr val="A4A3A4"/>
          </p15:clr>
        </p15:guide>
        <p15:guide id="2" pos="2878">
          <p15:clr>
            <a:srgbClr val="A4A3A4"/>
          </p15:clr>
        </p15:guide>
      </p15:sldGuideLst>
    </p:ext>
    <p:ext uri="{2D200454-40CA-4A62-9FC3-DE9A4176ACB9}">
      <p15:notesGuideLst xmlns:p15="http://schemas.microsoft.com/office/powerpoint/2012/main">
        <p15:guide id="1" orient="horz" pos="4652">
          <p15:clr>
            <a:srgbClr val="A4A3A4"/>
          </p15:clr>
        </p15:guide>
        <p15:guide id="2" pos="292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0000"/>
    <a:srgbClr val="AAAAAA"/>
    <a:srgbClr val="008000"/>
    <a:srgbClr val="FF9900"/>
    <a:srgbClr val="FDE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598" autoAdjust="0"/>
  </p:normalViewPr>
  <p:slideViewPr>
    <p:cSldViewPr snapToGrid="0">
      <p:cViewPr varScale="1">
        <p:scale>
          <a:sx n="160" d="100"/>
          <a:sy n="160" d="100"/>
        </p:scale>
        <p:origin x="370" y="110"/>
      </p:cViewPr>
      <p:guideLst>
        <p:guide orient="horz" pos="1620"/>
        <p:guide pos="2878"/>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9" d="100"/>
          <a:sy n="49" d="100"/>
        </p:scale>
        <p:origin x="-1512" y="-90"/>
      </p:cViewPr>
      <p:guideLst>
        <p:guide orient="horz" pos="4652"/>
        <p:guide pos="292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2"/>
            <a:ext cx="4027944" cy="737488"/>
          </a:xfrm>
          <a:prstGeom prst="rect">
            <a:avLst/>
          </a:prstGeom>
          <a:noFill/>
          <a:ln w="9525">
            <a:noFill/>
            <a:miter lim="800000"/>
            <a:headEnd/>
            <a:tailEnd/>
          </a:ln>
          <a:effectLst/>
        </p:spPr>
        <p:txBody>
          <a:bodyPr vert="horz" wrap="square" lIns="136205" tIns="68102" rIns="136205" bIns="68102" numCol="1" anchor="t" anchorCtr="0" compatLnSpc="1">
            <a:prstTxWarp prst="textNoShape">
              <a:avLst/>
            </a:prstTxWarp>
          </a:bodyPr>
          <a:lstStyle>
            <a:lvl1pPr>
              <a:defRPr sz="1800"/>
            </a:lvl1pPr>
          </a:lstStyle>
          <a:p>
            <a:pPr>
              <a:defRPr/>
            </a:pPr>
            <a:endParaRPr lang="en-US"/>
          </a:p>
        </p:txBody>
      </p:sp>
      <p:sp>
        <p:nvSpPr>
          <p:cNvPr id="122883" name="Rectangle 3"/>
          <p:cNvSpPr>
            <a:spLocks noGrp="1" noChangeArrowheads="1"/>
          </p:cNvSpPr>
          <p:nvPr>
            <p:ph type="dt" sz="quarter" idx="1"/>
          </p:nvPr>
        </p:nvSpPr>
        <p:spPr bwMode="auto">
          <a:xfrm>
            <a:off x="5266329" y="2"/>
            <a:ext cx="4027943" cy="737488"/>
          </a:xfrm>
          <a:prstGeom prst="rect">
            <a:avLst/>
          </a:prstGeom>
          <a:noFill/>
          <a:ln w="9525">
            <a:noFill/>
            <a:miter lim="800000"/>
            <a:headEnd/>
            <a:tailEnd/>
          </a:ln>
          <a:effectLst/>
        </p:spPr>
        <p:txBody>
          <a:bodyPr vert="horz" wrap="square" lIns="136205" tIns="68102" rIns="136205" bIns="68102" numCol="1" anchor="t" anchorCtr="0" compatLnSpc="1">
            <a:prstTxWarp prst="textNoShape">
              <a:avLst/>
            </a:prstTxWarp>
          </a:bodyPr>
          <a:lstStyle>
            <a:lvl1pPr algn="r">
              <a:defRPr sz="1800"/>
            </a:lvl1pPr>
          </a:lstStyle>
          <a:p>
            <a:pPr>
              <a:defRPr/>
            </a:pPr>
            <a:endParaRPr lang="en-US"/>
          </a:p>
        </p:txBody>
      </p:sp>
      <p:sp>
        <p:nvSpPr>
          <p:cNvPr id="122884" name="Rectangle 4"/>
          <p:cNvSpPr>
            <a:spLocks noGrp="1" noChangeArrowheads="1"/>
          </p:cNvSpPr>
          <p:nvPr>
            <p:ph type="ftr" sz="quarter" idx="2"/>
          </p:nvPr>
        </p:nvSpPr>
        <p:spPr bwMode="auto">
          <a:xfrm>
            <a:off x="0" y="14030071"/>
            <a:ext cx="4027944" cy="737488"/>
          </a:xfrm>
          <a:prstGeom prst="rect">
            <a:avLst/>
          </a:prstGeom>
          <a:noFill/>
          <a:ln w="9525">
            <a:noFill/>
            <a:miter lim="800000"/>
            <a:headEnd/>
            <a:tailEnd/>
          </a:ln>
          <a:effectLst/>
        </p:spPr>
        <p:txBody>
          <a:bodyPr vert="horz" wrap="square" lIns="136205" tIns="68102" rIns="136205" bIns="68102" numCol="1" anchor="b" anchorCtr="0" compatLnSpc="1">
            <a:prstTxWarp prst="textNoShape">
              <a:avLst/>
            </a:prstTxWarp>
          </a:bodyPr>
          <a:lstStyle>
            <a:lvl1pPr>
              <a:defRPr sz="1800"/>
            </a:lvl1pPr>
          </a:lstStyle>
          <a:p>
            <a:pPr>
              <a:defRPr/>
            </a:pPr>
            <a:endParaRPr lang="en-US"/>
          </a:p>
        </p:txBody>
      </p:sp>
      <p:sp>
        <p:nvSpPr>
          <p:cNvPr id="122885" name="Rectangle 5"/>
          <p:cNvSpPr>
            <a:spLocks noGrp="1" noChangeArrowheads="1"/>
          </p:cNvSpPr>
          <p:nvPr>
            <p:ph type="sldNum" sz="quarter" idx="3"/>
          </p:nvPr>
        </p:nvSpPr>
        <p:spPr bwMode="auto">
          <a:xfrm>
            <a:off x="5266329" y="14030071"/>
            <a:ext cx="4027943" cy="737488"/>
          </a:xfrm>
          <a:prstGeom prst="rect">
            <a:avLst/>
          </a:prstGeom>
          <a:noFill/>
          <a:ln w="9525">
            <a:noFill/>
            <a:miter lim="800000"/>
            <a:headEnd/>
            <a:tailEnd/>
          </a:ln>
          <a:effectLst/>
        </p:spPr>
        <p:txBody>
          <a:bodyPr vert="horz" wrap="square" lIns="136205" tIns="68102" rIns="136205" bIns="68102" numCol="1" anchor="b" anchorCtr="0" compatLnSpc="1">
            <a:prstTxWarp prst="textNoShape">
              <a:avLst/>
            </a:prstTxWarp>
          </a:bodyPr>
          <a:lstStyle>
            <a:lvl1pPr algn="r">
              <a:defRPr sz="1800"/>
            </a:lvl1pPr>
          </a:lstStyle>
          <a:p>
            <a:pPr>
              <a:defRPr/>
            </a:pPr>
            <a:fld id="{8D56EAE8-38CB-4EE5-8A34-F5F49B68F2DE}" type="slidenum">
              <a:rPr lang="en-US"/>
              <a:pPr>
                <a:defRPr/>
              </a:pPr>
              <a:t>‹#›</a:t>
            </a:fld>
            <a:endParaRPr lang="en-US"/>
          </a:p>
        </p:txBody>
      </p:sp>
    </p:spTree>
    <p:extLst>
      <p:ext uri="{BB962C8B-B14F-4D97-AF65-F5344CB8AC3E}">
        <p14:creationId xmlns:p14="http://schemas.microsoft.com/office/powerpoint/2010/main" val="3723007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0" y="2"/>
            <a:ext cx="4027944" cy="737488"/>
          </a:xfrm>
          <a:prstGeom prst="rect">
            <a:avLst/>
          </a:prstGeom>
          <a:noFill/>
          <a:ln w="9525">
            <a:noFill/>
            <a:miter lim="800000"/>
            <a:headEnd/>
            <a:tailEnd/>
          </a:ln>
          <a:effectLst/>
        </p:spPr>
        <p:txBody>
          <a:bodyPr vert="horz" wrap="square" lIns="136205" tIns="68102" rIns="136205" bIns="68102" numCol="1" anchor="t" anchorCtr="0" compatLnSpc="1">
            <a:prstTxWarp prst="textNoShape">
              <a:avLst/>
            </a:prstTxWarp>
          </a:bodyPr>
          <a:lstStyle>
            <a:lvl1pPr>
              <a:defRPr sz="1800"/>
            </a:lvl1pPr>
          </a:lstStyle>
          <a:p>
            <a:pPr>
              <a:defRPr/>
            </a:pPr>
            <a:endParaRPr lang="en-US"/>
          </a:p>
        </p:txBody>
      </p:sp>
      <p:sp>
        <p:nvSpPr>
          <p:cNvPr id="121859" name="Rectangle 3"/>
          <p:cNvSpPr>
            <a:spLocks noGrp="1" noChangeArrowheads="1"/>
          </p:cNvSpPr>
          <p:nvPr>
            <p:ph type="dt" idx="1"/>
          </p:nvPr>
        </p:nvSpPr>
        <p:spPr bwMode="auto">
          <a:xfrm>
            <a:off x="5266329" y="2"/>
            <a:ext cx="4027943" cy="737488"/>
          </a:xfrm>
          <a:prstGeom prst="rect">
            <a:avLst/>
          </a:prstGeom>
          <a:noFill/>
          <a:ln w="9525">
            <a:noFill/>
            <a:miter lim="800000"/>
            <a:headEnd/>
            <a:tailEnd/>
          </a:ln>
          <a:effectLst/>
        </p:spPr>
        <p:txBody>
          <a:bodyPr vert="horz" wrap="square" lIns="136205" tIns="68102" rIns="136205" bIns="68102" numCol="1" anchor="t" anchorCtr="0" compatLnSpc="1">
            <a:prstTxWarp prst="textNoShape">
              <a:avLst/>
            </a:prstTxWarp>
          </a:bodyPr>
          <a:lstStyle>
            <a:lvl1pPr algn="r">
              <a:defRPr sz="18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274638" y="1108075"/>
            <a:ext cx="9845676" cy="5538788"/>
          </a:xfrm>
          <a:prstGeom prst="rect">
            <a:avLst/>
          </a:prstGeom>
          <a:noFill/>
          <a:ln w="9525">
            <a:solidFill>
              <a:srgbClr val="000000"/>
            </a:solidFill>
            <a:miter lim="800000"/>
            <a:headEnd/>
            <a:tailEnd/>
          </a:ln>
        </p:spPr>
      </p:sp>
      <p:sp>
        <p:nvSpPr>
          <p:cNvPr id="121861" name="Rectangle 5"/>
          <p:cNvSpPr>
            <a:spLocks noGrp="1" noChangeArrowheads="1"/>
          </p:cNvSpPr>
          <p:nvPr>
            <p:ph type="body" sz="quarter" idx="3"/>
          </p:nvPr>
        </p:nvSpPr>
        <p:spPr bwMode="auto">
          <a:xfrm>
            <a:off x="929854" y="7016308"/>
            <a:ext cx="7436693" cy="6645019"/>
          </a:xfrm>
          <a:prstGeom prst="rect">
            <a:avLst/>
          </a:prstGeom>
          <a:noFill/>
          <a:ln w="9525">
            <a:noFill/>
            <a:miter lim="800000"/>
            <a:headEnd/>
            <a:tailEnd/>
          </a:ln>
          <a:effectLst/>
        </p:spPr>
        <p:txBody>
          <a:bodyPr vert="horz" wrap="square" lIns="136205" tIns="68102" rIns="136205" bIns="6810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1862" name="Rectangle 6"/>
          <p:cNvSpPr>
            <a:spLocks noGrp="1" noChangeArrowheads="1"/>
          </p:cNvSpPr>
          <p:nvPr>
            <p:ph type="ftr" sz="quarter" idx="4"/>
          </p:nvPr>
        </p:nvSpPr>
        <p:spPr bwMode="auto">
          <a:xfrm>
            <a:off x="0" y="14030071"/>
            <a:ext cx="4027944" cy="737488"/>
          </a:xfrm>
          <a:prstGeom prst="rect">
            <a:avLst/>
          </a:prstGeom>
          <a:noFill/>
          <a:ln w="9525">
            <a:noFill/>
            <a:miter lim="800000"/>
            <a:headEnd/>
            <a:tailEnd/>
          </a:ln>
          <a:effectLst/>
        </p:spPr>
        <p:txBody>
          <a:bodyPr vert="horz" wrap="square" lIns="136205" tIns="68102" rIns="136205" bIns="68102" numCol="1" anchor="b" anchorCtr="0" compatLnSpc="1">
            <a:prstTxWarp prst="textNoShape">
              <a:avLst/>
            </a:prstTxWarp>
          </a:bodyPr>
          <a:lstStyle>
            <a:lvl1pPr>
              <a:defRPr sz="1800"/>
            </a:lvl1pPr>
          </a:lstStyle>
          <a:p>
            <a:pPr>
              <a:defRPr/>
            </a:pPr>
            <a:endParaRPr lang="en-US"/>
          </a:p>
        </p:txBody>
      </p:sp>
      <p:sp>
        <p:nvSpPr>
          <p:cNvPr id="121863" name="Rectangle 7"/>
          <p:cNvSpPr>
            <a:spLocks noGrp="1" noChangeArrowheads="1"/>
          </p:cNvSpPr>
          <p:nvPr>
            <p:ph type="sldNum" sz="quarter" idx="5"/>
          </p:nvPr>
        </p:nvSpPr>
        <p:spPr bwMode="auto">
          <a:xfrm>
            <a:off x="5266329" y="14030071"/>
            <a:ext cx="4027943" cy="737488"/>
          </a:xfrm>
          <a:prstGeom prst="rect">
            <a:avLst/>
          </a:prstGeom>
          <a:noFill/>
          <a:ln w="9525">
            <a:noFill/>
            <a:miter lim="800000"/>
            <a:headEnd/>
            <a:tailEnd/>
          </a:ln>
          <a:effectLst/>
        </p:spPr>
        <p:txBody>
          <a:bodyPr vert="horz" wrap="square" lIns="136205" tIns="68102" rIns="136205" bIns="68102" numCol="1" anchor="b" anchorCtr="0" compatLnSpc="1">
            <a:prstTxWarp prst="textNoShape">
              <a:avLst/>
            </a:prstTxWarp>
          </a:bodyPr>
          <a:lstStyle>
            <a:lvl1pPr algn="r">
              <a:defRPr sz="1800"/>
            </a:lvl1pPr>
          </a:lstStyle>
          <a:p>
            <a:pPr>
              <a:defRPr/>
            </a:pPr>
            <a:fld id="{BED2394B-E06C-4DC9-BCC2-551C3DED9AAD}" type="slidenum">
              <a:rPr lang="en-US"/>
              <a:pPr>
                <a:defRPr/>
              </a:pPr>
              <a:t>‹#›</a:t>
            </a:fld>
            <a:endParaRPr lang="en-US"/>
          </a:p>
        </p:txBody>
      </p:sp>
    </p:spTree>
    <p:extLst>
      <p:ext uri="{BB962C8B-B14F-4D97-AF65-F5344CB8AC3E}">
        <p14:creationId xmlns:p14="http://schemas.microsoft.com/office/powerpoint/2010/main" val="37470354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380895" algn="l" rtl="0" eaLnBrk="0" fontAlgn="base" hangingPunct="0">
      <a:spcBef>
        <a:spcPct val="30000"/>
      </a:spcBef>
      <a:spcAft>
        <a:spcPct val="0"/>
      </a:spcAft>
      <a:defRPr sz="1000" kern="1200">
        <a:solidFill>
          <a:schemeClr val="tx1"/>
        </a:solidFill>
        <a:latin typeface="Arial" charset="0"/>
        <a:ea typeface="+mn-ea"/>
        <a:cs typeface="+mn-cs"/>
      </a:defRPr>
    </a:lvl2pPr>
    <a:lvl3pPr marL="761790" algn="l" rtl="0" eaLnBrk="0" fontAlgn="base" hangingPunct="0">
      <a:spcBef>
        <a:spcPct val="30000"/>
      </a:spcBef>
      <a:spcAft>
        <a:spcPct val="0"/>
      </a:spcAft>
      <a:defRPr sz="1000" kern="1200">
        <a:solidFill>
          <a:schemeClr val="tx1"/>
        </a:solidFill>
        <a:latin typeface="Arial" charset="0"/>
        <a:ea typeface="+mn-ea"/>
        <a:cs typeface="+mn-cs"/>
      </a:defRPr>
    </a:lvl3pPr>
    <a:lvl4pPr marL="1142683" algn="l" rtl="0" eaLnBrk="0" fontAlgn="base" hangingPunct="0">
      <a:spcBef>
        <a:spcPct val="30000"/>
      </a:spcBef>
      <a:spcAft>
        <a:spcPct val="0"/>
      </a:spcAft>
      <a:defRPr sz="1000" kern="1200">
        <a:solidFill>
          <a:schemeClr val="tx1"/>
        </a:solidFill>
        <a:latin typeface="Arial" charset="0"/>
        <a:ea typeface="+mn-ea"/>
        <a:cs typeface="+mn-cs"/>
      </a:defRPr>
    </a:lvl4pPr>
    <a:lvl5pPr marL="1523573" algn="l" rtl="0" eaLnBrk="0" fontAlgn="base" hangingPunct="0">
      <a:spcBef>
        <a:spcPct val="30000"/>
      </a:spcBef>
      <a:spcAft>
        <a:spcPct val="0"/>
      </a:spcAft>
      <a:defRPr sz="1000" kern="1200">
        <a:solidFill>
          <a:schemeClr val="tx1"/>
        </a:solidFill>
        <a:latin typeface="Arial" charset="0"/>
        <a:ea typeface="+mn-ea"/>
        <a:cs typeface="+mn-cs"/>
      </a:defRPr>
    </a:lvl5pPr>
    <a:lvl6pPr marL="1904467" algn="l" defTabSz="761790" rtl="0" eaLnBrk="1" latinLnBrk="0" hangingPunct="1">
      <a:defRPr sz="1000" kern="1200">
        <a:solidFill>
          <a:schemeClr val="tx1"/>
        </a:solidFill>
        <a:latin typeface="+mn-lt"/>
        <a:ea typeface="+mn-ea"/>
        <a:cs typeface="+mn-cs"/>
      </a:defRPr>
    </a:lvl6pPr>
    <a:lvl7pPr marL="2285362" algn="l" defTabSz="761790" rtl="0" eaLnBrk="1" latinLnBrk="0" hangingPunct="1">
      <a:defRPr sz="1000" kern="1200">
        <a:solidFill>
          <a:schemeClr val="tx1"/>
        </a:solidFill>
        <a:latin typeface="+mn-lt"/>
        <a:ea typeface="+mn-ea"/>
        <a:cs typeface="+mn-cs"/>
      </a:defRPr>
    </a:lvl7pPr>
    <a:lvl8pPr marL="2666253" algn="l" defTabSz="761790" rtl="0" eaLnBrk="1" latinLnBrk="0" hangingPunct="1">
      <a:defRPr sz="1000" kern="1200">
        <a:solidFill>
          <a:schemeClr val="tx1"/>
        </a:solidFill>
        <a:latin typeface="+mn-lt"/>
        <a:ea typeface="+mn-ea"/>
        <a:cs typeface="+mn-cs"/>
      </a:defRPr>
    </a:lvl8pPr>
    <a:lvl9pPr marL="3047146" algn="l" defTabSz="76179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03C3B5-9CFC-4B60-AD1F-942309290D4C}" type="slidenum">
              <a:rPr lang="en-US" smtClean="0"/>
              <a:pPr/>
              <a:t>2</a:t>
            </a:fld>
            <a:endParaRPr lang="en-US"/>
          </a:p>
        </p:txBody>
      </p:sp>
    </p:spTree>
    <p:extLst>
      <p:ext uri="{BB962C8B-B14F-4D97-AF65-F5344CB8AC3E}">
        <p14:creationId xmlns:p14="http://schemas.microsoft.com/office/powerpoint/2010/main" val="36711689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42900" y="1457331"/>
            <a:ext cx="8458200" cy="1102519"/>
          </a:xfrm>
        </p:spPr>
        <p:txBody>
          <a:bodyPr/>
          <a:lstStyle>
            <a:lvl1pPr>
              <a:defRPr sz="3300">
                <a:solidFill>
                  <a:schemeClr val="tx2"/>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42900" y="2774158"/>
            <a:ext cx="8458200" cy="1114425"/>
          </a:xfrm>
          <a:ln/>
        </p:spPr>
        <p:txBody>
          <a:bodyPr/>
          <a:lstStyle>
            <a:lvl1pPr marL="0" indent="0">
              <a:buFontTx/>
              <a:buNone/>
              <a:defRPr b="1"/>
            </a:lvl1pPr>
          </a:lstStyle>
          <a:p>
            <a:r>
              <a:rPr lang="en-US"/>
              <a:t>Click to edit Master subtitle style</a:t>
            </a:r>
          </a:p>
        </p:txBody>
      </p:sp>
      <p:sp>
        <p:nvSpPr>
          <p:cNvPr id="7" name="Rectangle 24"/>
          <p:cNvSpPr>
            <a:spLocks noGrp="1" noChangeArrowheads="1"/>
          </p:cNvSpPr>
          <p:nvPr>
            <p:ph type="sldNum" sz="quarter" idx="10"/>
          </p:nvPr>
        </p:nvSpPr>
        <p:spPr>
          <a:xfrm>
            <a:off x="6642100" y="4439927"/>
            <a:ext cx="2133600" cy="154782"/>
          </a:xfrm>
        </p:spPr>
        <p:txBody>
          <a:bodyPr/>
          <a:lstStyle>
            <a:lvl1pPr>
              <a:defRPr/>
            </a:lvl1pPr>
          </a:lstStyle>
          <a:p>
            <a:pPr>
              <a:defRPr/>
            </a:pPr>
            <a:fld id="{03BA23CF-AA30-4A18-B744-605C3E9DBF07}" type="slidenum">
              <a:rPr lang="en-US"/>
              <a:pPr>
                <a:defRPr/>
              </a:pPr>
              <a:t>‹#›</a:t>
            </a:fld>
            <a:endParaRPr lang="en-US"/>
          </a:p>
        </p:txBody>
      </p:sp>
      <p:sp>
        <p:nvSpPr>
          <p:cNvPr id="2" name="TextBox 1">
            <a:extLst>
              <a:ext uri="{FF2B5EF4-FFF2-40B4-BE49-F238E27FC236}">
                <a16:creationId xmlns:a16="http://schemas.microsoft.com/office/drawing/2014/main" id="{D56687D7-76F0-8040-93B6-084C7529F854}"/>
              </a:ext>
            </a:extLst>
          </p:cNvPr>
          <p:cNvSpPr txBox="1"/>
          <p:nvPr userDrawn="1"/>
        </p:nvSpPr>
        <p:spPr>
          <a:xfrm>
            <a:off x="4705815" y="4780156"/>
            <a:ext cx="184731" cy="369332"/>
          </a:xfrm>
          <a:prstGeom prst="rect">
            <a:avLst/>
          </a:prstGeom>
          <a:noFill/>
        </p:spPr>
        <p:txBody>
          <a:bodyPr wrap="none" rtlCol="0">
            <a:spAutoFit/>
          </a:bodyPr>
          <a:lstStyle/>
          <a:p>
            <a:endParaRPr lang="en-US" dirty="0"/>
          </a:p>
        </p:txBody>
      </p:sp>
      <p:pic>
        <p:nvPicPr>
          <p:cNvPr id="6" name="Picture 27" descr="ti_logo_powerpoint_1_line.png"/>
          <p:cNvPicPr>
            <a:picLocks noChangeAspect="1"/>
          </p:cNvPicPr>
          <p:nvPr userDrawn="1"/>
        </p:nvPicPr>
        <p:blipFill>
          <a:blip r:embed="rId3" cstate="print"/>
          <a:srcRect/>
          <a:stretch>
            <a:fillRect/>
          </a:stretch>
        </p:blipFill>
        <p:spPr bwMode="auto">
          <a:xfrm>
            <a:off x="7329362" y="4782264"/>
            <a:ext cx="1562364" cy="193146"/>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42900" y="1457331"/>
            <a:ext cx="8458200" cy="1102519"/>
          </a:xfrm>
        </p:spPr>
        <p:txBody>
          <a:bodyPr/>
          <a:lstStyle>
            <a:lvl1pPr>
              <a:defRPr sz="3300">
                <a:solidFill>
                  <a:schemeClr val="tx2"/>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42900" y="2774158"/>
            <a:ext cx="8458200" cy="1114425"/>
          </a:xfrm>
          <a:ln/>
        </p:spPr>
        <p:txBody>
          <a:bodyPr/>
          <a:lstStyle>
            <a:lvl1pPr marL="0" indent="0">
              <a:buFontTx/>
              <a:buNone/>
              <a:defRPr b="1"/>
            </a:lvl1pPr>
          </a:lstStyle>
          <a:p>
            <a:r>
              <a:rPr lang="en-US"/>
              <a:t>Click to edit Master subtitle style</a:t>
            </a:r>
          </a:p>
        </p:txBody>
      </p:sp>
      <p:sp>
        <p:nvSpPr>
          <p:cNvPr id="5" name="Rectangle 24">
            <a:extLst>
              <a:ext uri="{FF2B5EF4-FFF2-40B4-BE49-F238E27FC236}">
                <a16:creationId xmlns:a16="http://schemas.microsoft.com/office/drawing/2014/main" id="{73F1F293-7B5B-6248-AEF0-BCB7B73543E3}"/>
              </a:ext>
            </a:extLst>
          </p:cNvPr>
          <p:cNvSpPr>
            <a:spLocks noGrp="1" noChangeArrowheads="1"/>
          </p:cNvSpPr>
          <p:nvPr>
            <p:ph type="sldNum" sz="quarter" idx="10"/>
          </p:nvPr>
        </p:nvSpPr>
        <p:spPr>
          <a:xfrm>
            <a:off x="6642100" y="4439927"/>
            <a:ext cx="2133600" cy="154782"/>
          </a:xfrm>
        </p:spPr>
        <p:txBody>
          <a:bodyPr/>
          <a:lstStyle>
            <a:lvl1pPr>
              <a:defRPr/>
            </a:lvl1pPr>
          </a:lstStyle>
          <a:p>
            <a:pPr>
              <a:defRPr/>
            </a:pPr>
            <a:fld id="{03BA23CF-AA30-4A18-B744-605C3E9DBF07}" type="slidenum">
              <a:rPr lang="en-US"/>
              <a:pPr>
                <a:defRPr/>
              </a:pPr>
              <a:t>‹#›</a:t>
            </a:fld>
            <a:endParaRPr lang="en-US"/>
          </a:p>
        </p:txBody>
      </p:sp>
      <p:pic>
        <p:nvPicPr>
          <p:cNvPr id="6" name="Picture 27" descr="ti_logo_powerpoint_1_line.png"/>
          <p:cNvPicPr>
            <a:picLocks noChangeAspect="1"/>
          </p:cNvPicPr>
          <p:nvPr userDrawn="1"/>
        </p:nvPicPr>
        <p:blipFill>
          <a:blip r:embed="rId3" cstate="print"/>
          <a:srcRect/>
          <a:stretch>
            <a:fillRect/>
          </a:stretch>
        </p:blipFill>
        <p:spPr bwMode="auto">
          <a:xfrm>
            <a:off x="7329362" y="4782264"/>
            <a:ext cx="1562364" cy="193146"/>
          </a:xfrm>
          <a:prstGeom prst="rect">
            <a:avLst/>
          </a:prstGeom>
          <a:noFill/>
          <a:ln w="9525">
            <a:noFill/>
            <a:miter lim="800000"/>
            <a:headEnd/>
            <a:tailEnd/>
          </a:ln>
        </p:spPr>
      </p:pic>
    </p:spTree>
    <p:extLst>
      <p:ext uri="{BB962C8B-B14F-4D97-AF65-F5344CB8AC3E}">
        <p14:creationId xmlns:p14="http://schemas.microsoft.com/office/powerpoint/2010/main" val="656105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342900" y="2774158"/>
            <a:ext cx="8458200" cy="1114425"/>
          </a:xfrm>
          <a:ln/>
        </p:spPr>
        <p:txBody>
          <a:bodyPr/>
          <a:lstStyle>
            <a:lvl1pPr marL="0" indent="0">
              <a:buFontTx/>
              <a:buNone/>
              <a:defRPr b="1"/>
            </a:lvl1pPr>
          </a:lstStyle>
          <a:p>
            <a:r>
              <a:rPr lang="en-US"/>
              <a:t>Click to edit Master subtitle style</a:t>
            </a:r>
          </a:p>
        </p:txBody>
      </p:sp>
      <p:sp>
        <p:nvSpPr>
          <p:cNvPr id="10" name="Rectangle 2"/>
          <p:cNvSpPr>
            <a:spLocks noGrp="1" noChangeArrowheads="1"/>
          </p:cNvSpPr>
          <p:nvPr>
            <p:ph type="ctrTitle"/>
          </p:nvPr>
        </p:nvSpPr>
        <p:spPr>
          <a:xfrm>
            <a:off x="342900" y="1457331"/>
            <a:ext cx="8458200" cy="1102519"/>
          </a:xfrm>
        </p:spPr>
        <p:txBody>
          <a:bodyPr/>
          <a:lstStyle>
            <a:lvl1pPr>
              <a:defRPr sz="3300">
                <a:solidFill>
                  <a:schemeClr val="tx2"/>
                </a:solidFill>
              </a:defRPr>
            </a:lvl1pPr>
          </a:lstStyle>
          <a:p>
            <a:r>
              <a:rPr lang="en-US"/>
              <a:t>Click to edit Master title style</a:t>
            </a:r>
            <a:endParaRPr lang="en-US" dirty="0"/>
          </a:p>
        </p:txBody>
      </p:sp>
      <p:sp>
        <p:nvSpPr>
          <p:cNvPr id="5" name="Rectangle 24">
            <a:extLst>
              <a:ext uri="{FF2B5EF4-FFF2-40B4-BE49-F238E27FC236}">
                <a16:creationId xmlns:a16="http://schemas.microsoft.com/office/drawing/2014/main" id="{7815B5F2-A5A7-1E49-BC30-BA3F75996177}"/>
              </a:ext>
            </a:extLst>
          </p:cNvPr>
          <p:cNvSpPr>
            <a:spLocks noGrp="1" noChangeArrowheads="1"/>
          </p:cNvSpPr>
          <p:nvPr>
            <p:ph type="sldNum" sz="quarter" idx="10"/>
          </p:nvPr>
        </p:nvSpPr>
        <p:spPr>
          <a:xfrm>
            <a:off x="6642100" y="4439927"/>
            <a:ext cx="2133600" cy="154782"/>
          </a:xfrm>
        </p:spPr>
        <p:txBody>
          <a:bodyPr/>
          <a:lstStyle>
            <a:lvl1pPr>
              <a:defRPr>
                <a:solidFill>
                  <a:schemeClr val="tx1"/>
                </a:solidFill>
              </a:defRPr>
            </a:lvl1pPr>
          </a:lstStyle>
          <a:p>
            <a:pPr>
              <a:defRPr/>
            </a:pPr>
            <a:fld id="{03BA23CF-AA30-4A18-B744-605C3E9DBF07}" type="slidenum">
              <a:rPr lang="en-US" smtClean="0"/>
              <a:pPr>
                <a:defRPr/>
              </a:pPr>
              <a:t>‹#›</a:t>
            </a:fld>
            <a:endParaRPr lang="en-US"/>
          </a:p>
        </p:txBody>
      </p:sp>
      <p:pic>
        <p:nvPicPr>
          <p:cNvPr id="6" name="Picture 27" descr="ti_logo_powerpoint_1_line.png"/>
          <p:cNvPicPr>
            <a:picLocks noChangeAspect="1"/>
          </p:cNvPicPr>
          <p:nvPr userDrawn="1"/>
        </p:nvPicPr>
        <p:blipFill>
          <a:blip r:embed="rId3" cstate="print"/>
          <a:srcRect/>
          <a:stretch>
            <a:fillRect/>
          </a:stretch>
        </p:blipFill>
        <p:spPr bwMode="auto">
          <a:xfrm>
            <a:off x="7329362" y="4782264"/>
            <a:ext cx="1562364" cy="193146"/>
          </a:xfrm>
          <a:prstGeom prst="rect">
            <a:avLst/>
          </a:prstGeom>
          <a:noFill/>
          <a:ln w="9525">
            <a:noFill/>
            <a:miter lim="800000"/>
            <a:headEnd/>
            <a:tailEnd/>
          </a:ln>
        </p:spPr>
      </p:pic>
    </p:spTree>
    <p:extLst>
      <p:ext uri="{BB962C8B-B14F-4D97-AF65-F5344CB8AC3E}">
        <p14:creationId xmlns:p14="http://schemas.microsoft.com/office/powerpoint/2010/main" val="354685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42900" y="1457331"/>
            <a:ext cx="8458200" cy="1102519"/>
          </a:xfrm>
        </p:spPr>
        <p:txBody>
          <a:bodyPr/>
          <a:lstStyle>
            <a:lvl1pPr>
              <a:defRPr sz="3300">
                <a:solidFill>
                  <a:schemeClr val="tx2"/>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42900" y="2774158"/>
            <a:ext cx="8458200" cy="1114425"/>
          </a:xfrm>
          <a:ln/>
        </p:spPr>
        <p:txBody>
          <a:bodyPr/>
          <a:lstStyle>
            <a:lvl1pPr marL="0" indent="0">
              <a:buFontTx/>
              <a:buNone/>
              <a:defRPr b="1"/>
            </a:lvl1pPr>
          </a:lstStyle>
          <a:p>
            <a:r>
              <a:rPr lang="en-US"/>
              <a:t>Click to edit Master subtitle style</a:t>
            </a:r>
          </a:p>
        </p:txBody>
      </p:sp>
      <p:sp>
        <p:nvSpPr>
          <p:cNvPr id="5" name="Rectangle 24">
            <a:extLst>
              <a:ext uri="{FF2B5EF4-FFF2-40B4-BE49-F238E27FC236}">
                <a16:creationId xmlns:a16="http://schemas.microsoft.com/office/drawing/2014/main" id="{73F1F293-7B5B-6248-AEF0-BCB7B73543E3}"/>
              </a:ext>
            </a:extLst>
          </p:cNvPr>
          <p:cNvSpPr>
            <a:spLocks noGrp="1" noChangeArrowheads="1"/>
          </p:cNvSpPr>
          <p:nvPr>
            <p:ph type="sldNum" sz="quarter" idx="10"/>
          </p:nvPr>
        </p:nvSpPr>
        <p:spPr>
          <a:xfrm>
            <a:off x="6642100" y="4439927"/>
            <a:ext cx="2133600" cy="154782"/>
          </a:xfrm>
        </p:spPr>
        <p:txBody>
          <a:bodyPr/>
          <a:lstStyle>
            <a:lvl1pPr>
              <a:defRPr/>
            </a:lvl1pPr>
          </a:lstStyle>
          <a:p>
            <a:pPr>
              <a:defRPr/>
            </a:pPr>
            <a:fld id="{03BA23CF-AA30-4A18-B744-605C3E9DBF07}" type="slidenum">
              <a:rPr lang="en-US"/>
              <a:pPr>
                <a:defRPr/>
              </a:pPr>
              <a:t>‹#›</a:t>
            </a:fld>
            <a:endParaRPr lang="en-US"/>
          </a:p>
        </p:txBody>
      </p:sp>
      <p:pic>
        <p:nvPicPr>
          <p:cNvPr id="6" name="Picture 5" descr="A picture containing drawing, cup&#10;&#10;Description automatically generated">
            <a:extLst>
              <a:ext uri="{FF2B5EF4-FFF2-40B4-BE49-F238E27FC236}">
                <a16:creationId xmlns:a16="http://schemas.microsoft.com/office/drawing/2014/main" id="{7CC34E39-7310-7442-846F-66689DD005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29868" y="4782676"/>
            <a:ext cx="1563597" cy="191106"/>
          </a:xfrm>
          <a:prstGeom prst="rect">
            <a:avLst/>
          </a:prstGeom>
        </p:spPr>
      </p:pic>
    </p:spTree>
    <p:extLst>
      <p:ext uri="{BB962C8B-B14F-4D97-AF65-F5344CB8AC3E}">
        <p14:creationId xmlns:p14="http://schemas.microsoft.com/office/powerpoint/2010/main" val="79681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333378" y="786357"/>
            <a:ext cx="8467725" cy="3709449"/>
          </a:xfrm>
        </p:spPr>
        <p:txBody>
          <a:bodyPr/>
          <a:lstStyle>
            <a:lvl1pPr>
              <a:spcBef>
                <a:spcPts val="667"/>
              </a:spcBef>
              <a:defRPr/>
            </a:lvl1pPr>
            <a:lvl3pPr>
              <a:defRPr sz="15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2B97888F-6AF7-4263-B69D-592D8C33BAC7}" type="slidenum">
              <a:rPr lang="en-US"/>
              <a:pPr>
                <a:defRPr/>
              </a:pPr>
              <a:t>‹#›</a:t>
            </a:fld>
            <a:endParaRPr lang="en-US"/>
          </a:p>
        </p:txBody>
      </p:sp>
      <p:pic>
        <p:nvPicPr>
          <p:cNvPr id="5" name="Picture 27" descr="ti_logo_powerpoint_1_line.png"/>
          <p:cNvPicPr>
            <a:picLocks noChangeAspect="1"/>
          </p:cNvPicPr>
          <p:nvPr userDrawn="1"/>
        </p:nvPicPr>
        <p:blipFill>
          <a:blip r:embed="rId2" cstate="print"/>
          <a:srcRect/>
          <a:stretch>
            <a:fillRect/>
          </a:stretch>
        </p:blipFill>
        <p:spPr bwMode="auto">
          <a:xfrm>
            <a:off x="7329362" y="4782264"/>
            <a:ext cx="1562364" cy="193146"/>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33375" y="889398"/>
            <a:ext cx="4157663" cy="3519488"/>
          </a:xfrm>
          <a:noFill/>
          <a:ln w="9525" algn="ctr">
            <a:noFill/>
            <a:miter lim="800000"/>
            <a:headEnd/>
            <a:tailEnd/>
          </a:ln>
        </p:spPr>
        <p:txBody>
          <a:bodyPr vert="horz" wrap="square" lIns="76179" tIns="38088" rIns="76179" bIns="38088" numCol="1" anchor="t" anchorCtr="0" compatLnSpc="1">
            <a:prstTxWarp prst="textNoShape">
              <a:avLst/>
            </a:prstTxWarp>
          </a:bodyPr>
          <a:lstStyle>
            <a:lvl1pPr algn="l" rtl="0" eaLnBrk="0" fontAlgn="base" hangingPunct="0">
              <a:spcAft>
                <a:spcPct val="0"/>
              </a:spcAft>
              <a:defRPr lang="en-US" sz="1700" smtClean="0">
                <a:solidFill>
                  <a:schemeClr val="tx1"/>
                </a:solidFill>
                <a:latin typeface="+mn-lt"/>
                <a:ea typeface="+mn-ea"/>
                <a:cs typeface="+mn-cs"/>
              </a:defRPr>
            </a:lvl1pPr>
            <a:lvl2pPr algn="l" rtl="0" eaLnBrk="0" fontAlgn="base" hangingPunct="0">
              <a:spcAft>
                <a:spcPct val="0"/>
              </a:spcAft>
              <a:defRPr lang="en-US" sz="1500" smtClean="0">
                <a:solidFill>
                  <a:schemeClr val="tx1"/>
                </a:solidFill>
                <a:latin typeface="+mn-lt"/>
                <a:ea typeface="+mn-ea"/>
                <a:cs typeface="+mn-cs"/>
              </a:defRPr>
            </a:lvl2pPr>
            <a:lvl3pPr algn="l" rtl="0" eaLnBrk="0" fontAlgn="base" hangingPunct="0">
              <a:spcAft>
                <a:spcPct val="0"/>
              </a:spcAft>
              <a:defRPr lang="en-US" sz="1500" smtClean="0">
                <a:solidFill>
                  <a:schemeClr val="tx1"/>
                </a:solidFill>
                <a:latin typeface="+mn-lt"/>
                <a:ea typeface="+mn-ea"/>
                <a:cs typeface="+mn-cs"/>
              </a:defRPr>
            </a:lvl3pPr>
            <a:lvl4pPr algn="l" rtl="0" eaLnBrk="0" fontAlgn="base" hangingPunct="0">
              <a:spcAft>
                <a:spcPct val="0"/>
              </a:spcAft>
              <a:defRPr lang="en-US" sz="1500" smtClean="0">
                <a:solidFill>
                  <a:schemeClr val="tx1"/>
                </a:solidFill>
                <a:latin typeface="+mn-lt"/>
                <a:ea typeface="+mn-ea"/>
                <a:cs typeface="+mn-cs"/>
              </a:defRPr>
            </a:lvl4pPr>
            <a:lvl5pPr algn="l" rtl="0" eaLnBrk="0" fontAlgn="base" hangingPunct="0">
              <a:spcAft>
                <a:spcPct val="0"/>
              </a:spcAft>
              <a:defRPr lang="en-US" sz="1700">
                <a:solidFill>
                  <a:schemeClr val="tx1"/>
                </a:solidFill>
                <a:latin typeface="+mn-lt"/>
                <a:ea typeface="+mn-ea"/>
                <a:cs typeface="+mn-cs"/>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3438" y="889398"/>
            <a:ext cx="4157662" cy="3519488"/>
          </a:xfrm>
          <a:noFill/>
          <a:ln w="9525" algn="ctr">
            <a:noFill/>
            <a:miter lim="800000"/>
            <a:headEnd/>
            <a:tailEnd/>
          </a:ln>
        </p:spPr>
        <p:txBody>
          <a:bodyPr vert="horz" wrap="square" lIns="76179" tIns="38088" rIns="76179" bIns="38088" numCol="1" anchor="t" anchorCtr="0" compatLnSpc="1">
            <a:prstTxWarp prst="textNoShape">
              <a:avLst/>
            </a:prstTxWarp>
          </a:bodyPr>
          <a:lstStyle>
            <a:lvl1pPr algn="l" rtl="0" eaLnBrk="0" fontAlgn="base" hangingPunct="0">
              <a:spcAft>
                <a:spcPct val="0"/>
              </a:spcAft>
              <a:defRPr lang="en-US" sz="1700" smtClean="0">
                <a:solidFill>
                  <a:schemeClr val="tx1"/>
                </a:solidFill>
                <a:latin typeface="+mn-lt"/>
                <a:ea typeface="+mn-ea"/>
                <a:cs typeface="+mn-cs"/>
              </a:defRPr>
            </a:lvl1pPr>
            <a:lvl2pPr algn="l" rtl="0" eaLnBrk="0" fontAlgn="base" hangingPunct="0">
              <a:spcAft>
                <a:spcPct val="0"/>
              </a:spcAft>
              <a:defRPr lang="en-US" sz="1500" smtClean="0">
                <a:solidFill>
                  <a:schemeClr val="tx1"/>
                </a:solidFill>
                <a:latin typeface="+mn-lt"/>
                <a:ea typeface="+mn-ea"/>
                <a:cs typeface="+mn-cs"/>
              </a:defRPr>
            </a:lvl2pPr>
            <a:lvl3pPr algn="l" rtl="0" eaLnBrk="0" fontAlgn="base" hangingPunct="0">
              <a:spcAft>
                <a:spcPct val="0"/>
              </a:spcAft>
              <a:defRPr lang="en-US" sz="1500" smtClean="0">
                <a:solidFill>
                  <a:schemeClr val="tx1"/>
                </a:solidFill>
                <a:latin typeface="+mn-lt"/>
                <a:ea typeface="+mn-ea"/>
                <a:cs typeface="+mn-cs"/>
              </a:defRPr>
            </a:lvl3pPr>
            <a:lvl4pPr algn="l" rtl="0" eaLnBrk="0" fontAlgn="base" hangingPunct="0">
              <a:spcAft>
                <a:spcPct val="0"/>
              </a:spcAft>
              <a:defRPr lang="en-US" sz="1500" smtClean="0">
                <a:solidFill>
                  <a:schemeClr val="tx1"/>
                </a:solidFill>
                <a:latin typeface="+mn-lt"/>
                <a:ea typeface="+mn-ea"/>
                <a:cs typeface="+mn-cs"/>
              </a:defRPr>
            </a:lvl4pPr>
            <a:lvl5pPr algn="l" rtl="0" eaLnBrk="0" fontAlgn="base" hangingPunct="0">
              <a:spcAft>
                <a:spcPct val="0"/>
              </a:spcAft>
              <a:defRPr lang="en-US" sz="1500">
                <a:solidFill>
                  <a:schemeClr val="tx1"/>
                </a:solidFill>
                <a:latin typeface="+mn-lt"/>
                <a:ea typeface="+mn-ea"/>
                <a:cs typeface="+mn-cs"/>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B53548F6-AAA9-4A8D-A869-511B3DFE3256}" type="slidenum">
              <a:rPr lang="en-US"/>
              <a:pPr>
                <a:defRPr/>
              </a:pPr>
              <a:t>‹#›</a:t>
            </a:fld>
            <a:endParaRPr lang="en-US"/>
          </a:p>
        </p:txBody>
      </p:sp>
      <p:pic>
        <p:nvPicPr>
          <p:cNvPr id="6" name="Picture 27" descr="ti_logo_powerpoint_1_line.png"/>
          <p:cNvPicPr>
            <a:picLocks noChangeAspect="1"/>
          </p:cNvPicPr>
          <p:nvPr userDrawn="1"/>
        </p:nvPicPr>
        <p:blipFill>
          <a:blip r:embed="rId2" cstate="print"/>
          <a:srcRect/>
          <a:stretch>
            <a:fillRect/>
          </a:stretch>
        </p:blipFill>
        <p:spPr bwMode="auto">
          <a:xfrm>
            <a:off x="7329362" y="4782264"/>
            <a:ext cx="1562364" cy="193146"/>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000" b="1"/>
            </a:lvl1pPr>
            <a:lvl2pPr marL="380895" indent="0">
              <a:buNone/>
              <a:defRPr sz="1700" b="1"/>
            </a:lvl2pPr>
            <a:lvl3pPr marL="761790" indent="0">
              <a:buNone/>
              <a:defRPr sz="1500" b="1"/>
            </a:lvl3pPr>
            <a:lvl4pPr marL="1142683" indent="0">
              <a:buNone/>
              <a:defRPr sz="1300" b="1"/>
            </a:lvl4pPr>
            <a:lvl5pPr marL="1523573" indent="0">
              <a:buNone/>
              <a:defRPr sz="1300" b="1"/>
            </a:lvl5pPr>
            <a:lvl6pPr marL="1904467" indent="0">
              <a:buNone/>
              <a:defRPr sz="1300" b="1"/>
            </a:lvl6pPr>
            <a:lvl7pPr marL="2285362" indent="0">
              <a:buNone/>
              <a:defRPr sz="1300" b="1"/>
            </a:lvl7pPr>
            <a:lvl8pPr marL="2666253" indent="0">
              <a:buNone/>
              <a:defRPr sz="1300" b="1"/>
            </a:lvl8pPr>
            <a:lvl9pPr marL="3047146" indent="0">
              <a:buNone/>
              <a:defRPr sz="1300" b="1"/>
            </a:lvl9pPr>
          </a:lstStyle>
          <a:p>
            <a:pPr lvl="0"/>
            <a:r>
              <a:rPr lang="en-US"/>
              <a:t>Edit Master text styles</a:t>
            </a:r>
          </a:p>
        </p:txBody>
      </p:sp>
      <p:sp>
        <p:nvSpPr>
          <p:cNvPr id="4" name="Content Placeholder 3"/>
          <p:cNvSpPr>
            <a:spLocks noGrp="1"/>
          </p:cNvSpPr>
          <p:nvPr>
            <p:ph sz="half" idx="2"/>
          </p:nvPr>
        </p:nvSpPr>
        <p:spPr>
          <a:xfrm>
            <a:off x="457200" y="1631157"/>
            <a:ext cx="4040188" cy="2963466"/>
          </a:xfrm>
          <a:noFill/>
          <a:ln w="9525" algn="ctr">
            <a:noFill/>
            <a:miter lim="800000"/>
            <a:headEnd/>
            <a:tailEnd/>
          </a:ln>
        </p:spPr>
        <p:txBody>
          <a:bodyPr vert="horz" wrap="square" lIns="76179" tIns="38088" rIns="76179" bIns="38088" numCol="1" anchor="t" anchorCtr="0" compatLnSpc="1">
            <a:prstTxWarp prst="textNoShape">
              <a:avLst/>
            </a:prstTxWarp>
          </a:bodyPr>
          <a:lstStyle>
            <a:lvl1pPr algn="l" rtl="0" eaLnBrk="0" fontAlgn="base" hangingPunct="0">
              <a:spcAft>
                <a:spcPct val="0"/>
              </a:spcAft>
              <a:defRPr lang="en-US" sz="1700" smtClean="0">
                <a:solidFill>
                  <a:schemeClr val="tx1"/>
                </a:solidFill>
                <a:latin typeface="+mn-lt"/>
                <a:ea typeface="+mn-ea"/>
                <a:cs typeface="+mn-cs"/>
              </a:defRPr>
            </a:lvl1pPr>
            <a:lvl2pPr algn="l" rtl="0" eaLnBrk="0" fontAlgn="base" hangingPunct="0">
              <a:spcAft>
                <a:spcPct val="0"/>
              </a:spcAft>
              <a:defRPr lang="en-US" sz="1700" smtClean="0">
                <a:solidFill>
                  <a:schemeClr val="tx1"/>
                </a:solidFill>
                <a:latin typeface="+mn-lt"/>
                <a:ea typeface="+mn-ea"/>
                <a:cs typeface="+mn-cs"/>
              </a:defRPr>
            </a:lvl2pPr>
            <a:lvl3pPr algn="l" rtl="0" eaLnBrk="0" fontAlgn="base" hangingPunct="0">
              <a:spcAft>
                <a:spcPct val="0"/>
              </a:spcAft>
              <a:defRPr lang="en-US" sz="1700" smtClean="0">
                <a:solidFill>
                  <a:schemeClr val="tx1"/>
                </a:solidFill>
                <a:latin typeface="+mn-lt"/>
                <a:ea typeface="+mn-ea"/>
                <a:cs typeface="+mn-cs"/>
              </a:defRPr>
            </a:lvl3pPr>
            <a:lvl4pPr algn="l" rtl="0" eaLnBrk="0" fontAlgn="base" hangingPunct="0">
              <a:spcAft>
                <a:spcPct val="0"/>
              </a:spcAft>
              <a:defRPr lang="en-US" sz="1700" smtClean="0">
                <a:solidFill>
                  <a:schemeClr val="tx1"/>
                </a:solidFill>
                <a:latin typeface="+mn-lt"/>
                <a:ea typeface="+mn-ea"/>
                <a:cs typeface="+mn-cs"/>
              </a:defRPr>
            </a:lvl4pPr>
            <a:lvl5pPr algn="l" rtl="0" eaLnBrk="0" fontAlgn="base" hangingPunct="0">
              <a:spcAft>
                <a:spcPct val="0"/>
              </a:spcAft>
              <a:defRPr lang="en-US" sz="1700">
                <a:solidFill>
                  <a:schemeClr val="tx1"/>
                </a:solidFill>
                <a:latin typeface="+mn-lt"/>
                <a:ea typeface="+mn-ea"/>
                <a:cs typeface="+mn-cs"/>
              </a:defRPr>
            </a:lvl5pPr>
            <a:lvl6pPr>
              <a:defRPr sz="1300"/>
            </a:lvl6pPr>
            <a:lvl7pPr>
              <a:defRPr sz="1300"/>
            </a:lvl7pPr>
            <a:lvl8pPr>
              <a:defRPr sz="1300"/>
            </a:lvl8pPr>
            <a:lvl9pPr>
              <a:defRPr sz="13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000" b="1"/>
            </a:lvl1pPr>
            <a:lvl2pPr marL="380895" indent="0">
              <a:buNone/>
              <a:defRPr sz="1700" b="1"/>
            </a:lvl2pPr>
            <a:lvl3pPr marL="761790" indent="0">
              <a:buNone/>
              <a:defRPr sz="1500" b="1"/>
            </a:lvl3pPr>
            <a:lvl4pPr marL="1142683" indent="0">
              <a:buNone/>
              <a:defRPr sz="1300" b="1"/>
            </a:lvl4pPr>
            <a:lvl5pPr marL="1523573" indent="0">
              <a:buNone/>
              <a:defRPr sz="1300" b="1"/>
            </a:lvl5pPr>
            <a:lvl6pPr marL="1904467" indent="0">
              <a:buNone/>
              <a:defRPr sz="1300" b="1"/>
            </a:lvl6pPr>
            <a:lvl7pPr marL="2285362" indent="0">
              <a:buNone/>
              <a:defRPr sz="1300" b="1"/>
            </a:lvl7pPr>
            <a:lvl8pPr marL="2666253" indent="0">
              <a:buNone/>
              <a:defRPr sz="1300" b="1"/>
            </a:lvl8pPr>
            <a:lvl9pPr marL="3047146" indent="0">
              <a:buNone/>
              <a:defRPr sz="1300" b="1"/>
            </a:lvl9pPr>
          </a:lstStyle>
          <a:p>
            <a:pPr lvl="0"/>
            <a:r>
              <a:rPr lang="en-US"/>
              <a:t>Edit Master text styles</a:t>
            </a:r>
          </a:p>
        </p:txBody>
      </p:sp>
      <p:sp>
        <p:nvSpPr>
          <p:cNvPr id="6" name="Content Placeholder 5"/>
          <p:cNvSpPr>
            <a:spLocks noGrp="1"/>
          </p:cNvSpPr>
          <p:nvPr>
            <p:ph sz="quarter" idx="4"/>
          </p:nvPr>
        </p:nvSpPr>
        <p:spPr>
          <a:xfrm>
            <a:off x="4645028" y="1631157"/>
            <a:ext cx="4041775" cy="2963466"/>
          </a:xfrm>
          <a:noFill/>
          <a:ln w="9525" algn="ctr">
            <a:noFill/>
            <a:miter lim="800000"/>
            <a:headEnd/>
            <a:tailEnd/>
          </a:ln>
        </p:spPr>
        <p:txBody>
          <a:bodyPr vert="horz" wrap="square" lIns="76179" tIns="38088" rIns="76179" bIns="38088" numCol="1" anchor="t" anchorCtr="0" compatLnSpc="1">
            <a:prstTxWarp prst="textNoShape">
              <a:avLst/>
            </a:prstTxWarp>
          </a:bodyPr>
          <a:lstStyle>
            <a:lvl1pPr algn="l" rtl="0" eaLnBrk="0" fontAlgn="base" hangingPunct="0">
              <a:spcAft>
                <a:spcPct val="0"/>
              </a:spcAft>
              <a:defRPr lang="en-US" sz="1700" smtClean="0">
                <a:solidFill>
                  <a:schemeClr val="tx1"/>
                </a:solidFill>
                <a:latin typeface="+mn-lt"/>
                <a:ea typeface="+mn-ea"/>
                <a:cs typeface="+mn-cs"/>
              </a:defRPr>
            </a:lvl1pPr>
            <a:lvl2pPr algn="l" rtl="0" eaLnBrk="0" fontAlgn="base" hangingPunct="0">
              <a:spcAft>
                <a:spcPct val="0"/>
              </a:spcAft>
              <a:defRPr lang="en-US" sz="1700" smtClean="0">
                <a:solidFill>
                  <a:schemeClr val="tx1"/>
                </a:solidFill>
                <a:latin typeface="+mn-lt"/>
                <a:ea typeface="+mn-ea"/>
                <a:cs typeface="+mn-cs"/>
              </a:defRPr>
            </a:lvl2pPr>
            <a:lvl3pPr algn="l" rtl="0" eaLnBrk="0" fontAlgn="base" hangingPunct="0">
              <a:spcAft>
                <a:spcPct val="0"/>
              </a:spcAft>
              <a:defRPr lang="en-US" sz="1700" smtClean="0">
                <a:solidFill>
                  <a:schemeClr val="tx1"/>
                </a:solidFill>
                <a:latin typeface="+mn-lt"/>
                <a:ea typeface="+mn-ea"/>
                <a:cs typeface="+mn-cs"/>
              </a:defRPr>
            </a:lvl3pPr>
            <a:lvl4pPr algn="l" rtl="0" eaLnBrk="0" fontAlgn="base" hangingPunct="0">
              <a:spcAft>
                <a:spcPct val="0"/>
              </a:spcAft>
              <a:defRPr lang="en-US" sz="1700" smtClean="0">
                <a:solidFill>
                  <a:schemeClr val="tx1"/>
                </a:solidFill>
                <a:latin typeface="+mn-lt"/>
                <a:ea typeface="+mn-ea"/>
                <a:cs typeface="+mn-cs"/>
              </a:defRPr>
            </a:lvl4pPr>
            <a:lvl5pPr algn="l" rtl="0" eaLnBrk="0" fontAlgn="base" hangingPunct="0">
              <a:spcAft>
                <a:spcPct val="0"/>
              </a:spcAft>
              <a:defRPr lang="en-US" sz="1700">
                <a:solidFill>
                  <a:schemeClr val="tx1"/>
                </a:solidFill>
                <a:latin typeface="+mn-lt"/>
                <a:ea typeface="+mn-ea"/>
                <a:cs typeface="+mn-cs"/>
              </a:defRPr>
            </a:lvl5pPr>
            <a:lvl6pPr>
              <a:defRPr sz="1300"/>
            </a:lvl6pPr>
            <a:lvl7pPr>
              <a:defRPr sz="1300"/>
            </a:lvl7pPr>
            <a:lvl8pPr>
              <a:defRPr sz="1300"/>
            </a:lvl8pPr>
            <a:lvl9pPr>
              <a:defRPr sz="13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204C35C9-3222-4444-B33E-8AB075BE83C6}" type="slidenum">
              <a:rPr lang="en-US"/>
              <a:pPr>
                <a:defRPr/>
              </a:pPr>
              <a:t>‹#›</a:t>
            </a:fld>
            <a:endParaRPr lang="en-US"/>
          </a:p>
        </p:txBody>
      </p:sp>
      <p:pic>
        <p:nvPicPr>
          <p:cNvPr id="8" name="Picture 27" descr="ti_logo_powerpoint_1_line.png"/>
          <p:cNvPicPr>
            <a:picLocks noChangeAspect="1"/>
          </p:cNvPicPr>
          <p:nvPr userDrawn="1"/>
        </p:nvPicPr>
        <p:blipFill>
          <a:blip r:embed="rId2" cstate="print"/>
          <a:srcRect/>
          <a:stretch>
            <a:fillRect/>
          </a:stretch>
        </p:blipFill>
        <p:spPr bwMode="auto">
          <a:xfrm>
            <a:off x="7329362" y="4782264"/>
            <a:ext cx="1562364" cy="193146"/>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Rectangle 6"/>
          <p:cNvSpPr>
            <a:spLocks noGrp="1" noChangeArrowheads="1"/>
          </p:cNvSpPr>
          <p:nvPr>
            <p:ph type="sldNum" sz="quarter" idx="10"/>
          </p:nvPr>
        </p:nvSpPr>
        <p:spPr>
          <a:ln/>
        </p:spPr>
        <p:txBody>
          <a:bodyPr/>
          <a:lstStyle>
            <a:lvl1pPr>
              <a:defRPr/>
            </a:lvl1pPr>
          </a:lstStyle>
          <a:p>
            <a:pPr>
              <a:defRPr/>
            </a:pPr>
            <a:fld id="{D4C52F08-588C-488E-A5AB-DF69250DE862}" type="slidenum">
              <a:rPr lang="en-US"/>
              <a:pPr>
                <a:defRPr/>
              </a:pPr>
              <a:t>‹#›</a:t>
            </a:fld>
            <a:endParaRPr lang="en-US"/>
          </a:p>
        </p:txBody>
      </p:sp>
      <p:pic>
        <p:nvPicPr>
          <p:cNvPr id="4" name="Picture 27" descr="ti_logo_powerpoint_1_line.png"/>
          <p:cNvPicPr>
            <a:picLocks noChangeAspect="1"/>
          </p:cNvPicPr>
          <p:nvPr userDrawn="1"/>
        </p:nvPicPr>
        <p:blipFill>
          <a:blip r:embed="rId2" cstate="print"/>
          <a:srcRect/>
          <a:stretch>
            <a:fillRect/>
          </a:stretch>
        </p:blipFill>
        <p:spPr bwMode="auto">
          <a:xfrm>
            <a:off x="7329362" y="4782264"/>
            <a:ext cx="1562364" cy="193146"/>
          </a:xfrm>
          <a:prstGeom prst="rect">
            <a:avLst/>
          </a:prstGeom>
          <a:noFill/>
          <a:ln w="9525">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8"/>
          </a:xfrm>
        </p:spPr>
        <p:txBody>
          <a:bodyPr anchor="b"/>
          <a:lstStyle>
            <a:lvl1pPr algn="l">
              <a:defRPr sz="2700" b="1">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noFill/>
          <a:ln w="9525" algn="ctr">
            <a:noFill/>
            <a:miter lim="800000"/>
            <a:headEnd/>
            <a:tailEnd/>
          </a:ln>
        </p:spPr>
        <p:txBody>
          <a:bodyPr vert="horz" wrap="square" lIns="76179" tIns="38088" rIns="76179" bIns="38088" numCol="1" anchor="t" anchorCtr="0" compatLnSpc="1">
            <a:prstTxWarp prst="textNoShape">
              <a:avLst/>
            </a:prstTxWarp>
          </a:bodyPr>
          <a:lstStyle>
            <a:lvl1pPr algn="l" rtl="0" eaLnBrk="0" fontAlgn="base" hangingPunct="0">
              <a:spcAft>
                <a:spcPct val="0"/>
              </a:spcAft>
              <a:defRPr lang="en-US" sz="1700" smtClean="0">
                <a:solidFill>
                  <a:schemeClr val="tx1"/>
                </a:solidFill>
                <a:latin typeface="+mn-lt"/>
                <a:ea typeface="+mn-ea"/>
                <a:cs typeface="+mn-cs"/>
              </a:defRPr>
            </a:lvl1pPr>
            <a:lvl2pPr algn="l" rtl="0" eaLnBrk="0" fontAlgn="base" hangingPunct="0">
              <a:spcAft>
                <a:spcPct val="0"/>
              </a:spcAft>
              <a:defRPr lang="en-US" sz="1500" smtClean="0">
                <a:solidFill>
                  <a:schemeClr val="tx1"/>
                </a:solidFill>
                <a:latin typeface="+mn-lt"/>
                <a:ea typeface="+mn-ea"/>
                <a:cs typeface="+mn-cs"/>
              </a:defRPr>
            </a:lvl2pPr>
            <a:lvl3pPr algn="l" rtl="0" eaLnBrk="0" fontAlgn="base" hangingPunct="0">
              <a:spcAft>
                <a:spcPct val="0"/>
              </a:spcAft>
              <a:defRPr lang="en-US" sz="1500" smtClean="0">
                <a:solidFill>
                  <a:schemeClr val="tx1"/>
                </a:solidFill>
                <a:latin typeface="+mn-lt"/>
                <a:ea typeface="+mn-ea"/>
                <a:cs typeface="+mn-cs"/>
              </a:defRPr>
            </a:lvl3pPr>
            <a:lvl4pPr algn="l" rtl="0" eaLnBrk="0" fontAlgn="base" hangingPunct="0">
              <a:spcAft>
                <a:spcPct val="0"/>
              </a:spcAft>
              <a:defRPr lang="en-US" sz="1500" smtClean="0">
                <a:solidFill>
                  <a:schemeClr val="tx1"/>
                </a:solidFill>
                <a:latin typeface="+mn-lt"/>
                <a:ea typeface="+mn-ea"/>
                <a:cs typeface="+mn-cs"/>
              </a:defRPr>
            </a:lvl4pPr>
            <a:lvl5pPr algn="l" rtl="0" eaLnBrk="0" fontAlgn="base" hangingPunct="0">
              <a:spcAft>
                <a:spcPct val="0"/>
              </a:spcAft>
              <a:defRPr lang="en-US" sz="1500">
                <a:solidFill>
                  <a:schemeClr val="tx1"/>
                </a:solidFill>
                <a:latin typeface="+mn-lt"/>
                <a:ea typeface="+mn-ea"/>
                <a:cs typeface="+mn-cs"/>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076325"/>
            <a:ext cx="3008313" cy="3518298"/>
          </a:xfrm>
        </p:spPr>
        <p:txBody>
          <a:bodyPr/>
          <a:lstStyle>
            <a:lvl1pPr marL="0" indent="0">
              <a:buNone/>
              <a:defRPr sz="1700"/>
            </a:lvl1pPr>
            <a:lvl2pPr marL="380895" indent="0">
              <a:buNone/>
              <a:defRPr sz="1000"/>
            </a:lvl2pPr>
            <a:lvl3pPr marL="761790" indent="0">
              <a:buNone/>
              <a:defRPr sz="800"/>
            </a:lvl3pPr>
            <a:lvl4pPr marL="1142683" indent="0">
              <a:buNone/>
              <a:defRPr sz="700"/>
            </a:lvl4pPr>
            <a:lvl5pPr marL="1523573" indent="0">
              <a:buNone/>
              <a:defRPr sz="700"/>
            </a:lvl5pPr>
            <a:lvl6pPr marL="1904467" indent="0">
              <a:buNone/>
              <a:defRPr sz="700"/>
            </a:lvl6pPr>
            <a:lvl7pPr marL="2285362" indent="0">
              <a:buNone/>
              <a:defRPr sz="700"/>
            </a:lvl7pPr>
            <a:lvl8pPr marL="2666253" indent="0">
              <a:buNone/>
              <a:defRPr sz="700"/>
            </a:lvl8pPr>
            <a:lvl9pPr marL="3047146" indent="0">
              <a:buNone/>
              <a:defRPr sz="700"/>
            </a:lvl9pPr>
          </a:lstStyle>
          <a:p>
            <a:pPr lvl="0"/>
            <a:r>
              <a:rPr lang="en-US"/>
              <a:t>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9B97EEC-B5BC-42C5-B73F-31CC660D4D8A}" type="slidenum">
              <a:rPr lang="en-US"/>
              <a:pPr>
                <a:defRPr/>
              </a:pPr>
              <a:t>‹#›</a:t>
            </a:fld>
            <a:endParaRPr lang="en-US"/>
          </a:p>
        </p:txBody>
      </p:sp>
      <p:pic>
        <p:nvPicPr>
          <p:cNvPr id="6" name="Picture 27" descr="ti_logo_powerpoint_1_line.png"/>
          <p:cNvPicPr>
            <a:picLocks noChangeAspect="1"/>
          </p:cNvPicPr>
          <p:nvPr userDrawn="1"/>
        </p:nvPicPr>
        <p:blipFill>
          <a:blip r:embed="rId2" cstate="print"/>
          <a:srcRect/>
          <a:stretch>
            <a:fillRect/>
          </a:stretch>
        </p:blipFill>
        <p:spPr bwMode="auto">
          <a:xfrm>
            <a:off x="7329362" y="4782264"/>
            <a:ext cx="1562364" cy="193146"/>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31775" y="107163"/>
            <a:ext cx="8458200" cy="610791"/>
          </a:xfrm>
          <a:prstGeom prst="rect">
            <a:avLst/>
          </a:prstGeom>
          <a:noFill/>
          <a:ln w="9525">
            <a:noFill/>
            <a:miter lim="800000"/>
            <a:headEnd/>
            <a:tailEnd/>
          </a:ln>
        </p:spPr>
        <p:txBody>
          <a:bodyPr vert="horz" wrap="square" lIns="76179" tIns="38088" rIns="76179" bIns="38088"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333378" y="794149"/>
            <a:ext cx="8467725" cy="3701653"/>
          </a:xfrm>
          <a:prstGeom prst="rect">
            <a:avLst/>
          </a:prstGeom>
          <a:noFill/>
          <a:ln w="9525" algn="ctr">
            <a:noFill/>
            <a:miter lim="800000"/>
            <a:headEnd/>
            <a:tailEnd/>
          </a:ln>
        </p:spPr>
        <p:txBody>
          <a:bodyPr vert="horz" wrap="square" lIns="76179" tIns="38088" rIns="76179" bIns="38088"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0" name="Rectangle 6"/>
          <p:cNvSpPr>
            <a:spLocks noGrp="1" noChangeArrowheads="1"/>
          </p:cNvSpPr>
          <p:nvPr>
            <p:ph type="sldNum" sz="quarter" idx="4"/>
          </p:nvPr>
        </p:nvSpPr>
        <p:spPr bwMode="auto">
          <a:xfrm>
            <a:off x="6667503" y="4442792"/>
            <a:ext cx="2133600" cy="154782"/>
          </a:xfrm>
          <a:prstGeom prst="rect">
            <a:avLst/>
          </a:prstGeom>
          <a:noFill/>
          <a:ln w="9525">
            <a:noFill/>
            <a:miter lim="800000"/>
            <a:headEnd/>
            <a:tailEnd/>
          </a:ln>
          <a:effectLst/>
        </p:spPr>
        <p:txBody>
          <a:bodyPr vert="horz" wrap="square" lIns="76179" tIns="38088" rIns="76179" bIns="38088" numCol="1" anchor="t" anchorCtr="0" compatLnSpc="1">
            <a:prstTxWarp prst="textNoShape">
              <a:avLst/>
            </a:prstTxWarp>
          </a:bodyPr>
          <a:lstStyle>
            <a:lvl1pPr algn="r">
              <a:defRPr sz="700"/>
            </a:lvl1pPr>
          </a:lstStyle>
          <a:p>
            <a:pPr>
              <a:defRPr/>
            </a:pPr>
            <a:fld id="{B6C70261-DCF8-4A97-9502-E8EEF2364CDE}" type="slidenum">
              <a:rPr lang="en-US"/>
              <a:pPr>
                <a:defRPr/>
              </a:pPr>
              <a:t>‹#›</a:t>
            </a:fld>
            <a:endParaRPr lang="en-US"/>
          </a:p>
        </p:txBody>
      </p:sp>
      <p:cxnSp>
        <p:nvCxnSpPr>
          <p:cNvPr id="3" name="Straight Connector 2">
            <a:extLst>
              <a:ext uri="{FF2B5EF4-FFF2-40B4-BE49-F238E27FC236}">
                <a16:creationId xmlns:a16="http://schemas.microsoft.com/office/drawing/2014/main" id="{92663C74-62AB-B64B-BCBB-0866ABE6E2D3}"/>
              </a:ext>
            </a:extLst>
          </p:cNvPr>
          <p:cNvCxnSpPr>
            <a:cxnSpLocks/>
          </p:cNvCxnSpPr>
          <p:nvPr userDrawn="1"/>
        </p:nvCxnSpPr>
        <p:spPr>
          <a:xfrm>
            <a:off x="0" y="4656947"/>
            <a:ext cx="892889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 Box 31">
            <a:extLst>
              <a:ext uri="{FF2B5EF4-FFF2-40B4-BE49-F238E27FC236}">
                <a16:creationId xmlns:a16="http://schemas.microsoft.com/office/drawing/2014/main" id="{BBEA79FD-0CFB-464E-959F-0C18C604804A}"/>
              </a:ext>
            </a:extLst>
          </p:cNvPr>
          <p:cNvSpPr txBox="1">
            <a:spLocks noChangeArrowheads="1"/>
          </p:cNvSpPr>
          <p:nvPr userDrawn="1"/>
        </p:nvSpPr>
        <p:spPr bwMode="auto">
          <a:xfrm>
            <a:off x="334013" y="4646685"/>
            <a:ext cx="2111375" cy="184642"/>
          </a:xfrm>
          <a:prstGeom prst="rect">
            <a:avLst/>
          </a:prstGeom>
          <a:noFill/>
          <a:ln w="9525">
            <a:noFill/>
            <a:miter lim="800000"/>
            <a:headEnd/>
            <a:tailEnd/>
          </a:ln>
          <a:effectLst/>
        </p:spPr>
        <p:txBody>
          <a:bodyPr lIns="76179" tIns="38088" rIns="76179" bIns="38088">
            <a:spAutoFit/>
          </a:bodyPr>
          <a:lstStyle/>
          <a:p>
            <a:pPr>
              <a:spcBef>
                <a:spcPct val="50000"/>
              </a:spcBef>
              <a:defRPr/>
            </a:pPr>
            <a:r>
              <a:rPr lang="en-US" sz="700" dirty="0">
                <a:cs typeface="+mn-cs"/>
              </a:rPr>
              <a:t>TI Confidential – NDA Restrictions</a:t>
            </a:r>
          </a:p>
        </p:txBody>
      </p:sp>
    </p:spTree>
  </p:cSld>
  <p:clrMap bg1="lt1" tx1="dk1" bg2="lt2" tx2="dk2" accent1="accent1" accent2="accent2" accent3="accent3" accent4="accent4" accent5="accent5" accent6="accent6" hlink="hlink" folHlink="folHlink"/>
  <p:sldLayoutIdLst>
    <p:sldLayoutId id="2147483719" r:id="rId1"/>
    <p:sldLayoutId id="2147483726" r:id="rId2"/>
    <p:sldLayoutId id="2147483735" r:id="rId3"/>
    <p:sldLayoutId id="2147483750" r:id="rId4"/>
    <p:sldLayoutId id="2147483709" r:id="rId5"/>
    <p:sldLayoutId id="2147483711" r:id="rId6"/>
    <p:sldLayoutId id="2147483712" r:id="rId7"/>
    <p:sldLayoutId id="2147483713" r:id="rId8"/>
    <p:sldLayoutId id="2147483715" r:id="rId9"/>
  </p:sldLayoutIdLst>
  <p:hf hdr="0" ftr="0" dt="0"/>
  <p:txStyles>
    <p:titleStyle>
      <a:lvl1pPr algn="l" rtl="0" eaLnBrk="1" fontAlgn="base" hangingPunct="1">
        <a:lnSpc>
          <a:spcPct val="85000"/>
        </a:lnSpc>
        <a:spcBef>
          <a:spcPct val="0"/>
        </a:spcBef>
        <a:spcAft>
          <a:spcPct val="0"/>
        </a:spcAft>
        <a:defRPr sz="2700" b="1">
          <a:solidFill>
            <a:schemeClr val="tx2"/>
          </a:solidFill>
          <a:latin typeface="+mj-lt"/>
          <a:ea typeface="+mj-ea"/>
          <a:cs typeface="+mj-cs"/>
        </a:defRPr>
      </a:lvl1pPr>
      <a:lvl2pPr algn="l" rtl="0" eaLnBrk="1" fontAlgn="base" hangingPunct="1">
        <a:lnSpc>
          <a:spcPct val="85000"/>
        </a:lnSpc>
        <a:spcBef>
          <a:spcPct val="0"/>
        </a:spcBef>
        <a:spcAft>
          <a:spcPct val="0"/>
        </a:spcAft>
        <a:defRPr sz="2700" b="1">
          <a:solidFill>
            <a:schemeClr val="tx2"/>
          </a:solidFill>
          <a:latin typeface="Arial" charset="0"/>
        </a:defRPr>
      </a:lvl2pPr>
      <a:lvl3pPr algn="l" rtl="0" eaLnBrk="1" fontAlgn="base" hangingPunct="1">
        <a:lnSpc>
          <a:spcPct val="85000"/>
        </a:lnSpc>
        <a:spcBef>
          <a:spcPct val="0"/>
        </a:spcBef>
        <a:spcAft>
          <a:spcPct val="0"/>
        </a:spcAft>
        <a:defRPr sz="2700" b="1">
          <a:solidFill>
            <a:schemeClr val="tx2"/>
          </a:solidFill>
          <a:latin typeface="Arial" charset="0"/>
        </a:defRPr>
      </a:lvl3pPr>
      <a:lvl4pPr algn="l" rtl="0" eaLnBrk="1" fontAlgn="base" hangingPunct="1">
        <a:lnSpc>
          <a:spcPct val="85000"/>
        </a:lnSpc>
        <a:spcBef>
          <a:spcPct val="0"/>
        </a:spcBef>
        <a:spcAft>
          <a:spcPct val="0"/>
        </a:spcAft>
        <a:defRPr sz="2700" b="1">
          <a:solidFill>
            <a:schemeClr val="tx2"/>
          </a:solidFill>
          <a:latin typeface="Arial" charset="0"/>
        </a:defRPr>
      </a:lvl4pPr>
      <a:lvl5pPr algn="l" rtl="0" eaLnBrk="1" fontAlgn="base" hangingPunct="1">
        <a:lnSpc>
          <a:spcPct val="85000"/>
        </a:lnSpc>
        <a:spcBef>
          <a:spcPct val="0"/>
        </a:spcBef>
        <a:spcAft>
          <a:spcPct val="0"/>
        </a:spcAft>
        <a:defRPr sz="2700" b="1">
          <a:solidFill>
            <a:schemeClr val="tx2"/>
          </a:solidFill>
          <a:latin typeface="Arial" charset="0"/>
        </a:defRPr>
      </a:lvl5pPr>
      <a:lvl6pPr marL="380895" algn="l" rtl="0" eaLnBrk="1" fontAlgn="base" hangingPunct="1">
        <a:lnSpc>
          <a:spcPct val="85000"/>
        </a:lnSpc>
        <a:spcBef>
          <a:spcPct val="0"/>
        </a:spcBef>
        <a:spcAft>
          <a:spcPct val="0"/>
        </a:spcAft>
        <a:defRPr sz="2700" b="1">
          <a:solidFill>
            <a:srgbClr val="FF0000"/>
          </a:solidFill>
          <a:latin typeface="Arial" charset="0"/>
        </a:defRPr>
      </a:lvl6pPr>
      <a:lvl7pPr marL="761790" algn="l" rtl="0" eaLnBrk="1" fontAlgn="base" hangingPunct="1">
        <a:lnSpc>
          <a:spcPct val="85000"/>
        </a:lnSpc>
        <a:spcBef>
          <a:spcPct val="0"/>
        </a:spcBef>
        <a:spcAft>
          <a:spcPct val="0"/>
        </a:spcAft>
        <a:defRPr sz="2700" b="1">
          <a:solidFill>
            <a:srgbClr val="FF0000"/>
          </a:solidFill>
          <a:latin typeface="Arial" charset="0"/>
        </a:defRPr>
      </a:lvl7pPr>
      <a:lvl8pPr marL="1142683" algn="l" rtl="0" eaLnBrk="1" fontAlgn="base" hangingPunct="1">
        <a:lnSpc>
          <a:spcPct val="85000"/>
        </a:lnSpc>
        <a:spcBef>
          <a:spcPct val="0"/>
        </a:spcBef>
        <a:spcAft>
          <a:spcPct val="0"/>
        </a:spcAft>
        <a:defRPr sz="2700" b="1">
          <a:solidFill>
            <a:srgbClr val="FF0000"/>
          </a:solidFill>
          <a:latin typeface="Arial" charset="0"/>
        </a:defRPr>
      </a:lvl8pPr>
      <a:lvl9pPr marL="1523573" algn="l" rtl="0" eaLnBrk="1" fontAlgn="base" hangingPunct="1">
        <a:lnSpc>
          <a:spcPct val="85000"/>
        </a:lnSpc>
        <a:spcBef>
          <a:spcPct val="0"/>
        </a:spcBef>
        <a:spcAft>
          <a:spcPct val="0"/>
        </a:spcAft>
        <a:defRPr sz="2700" b="1">
          <a:solidFill>
            <a:srgbClr val="FF0000"/>
          </a:solidFill>
          <a:latin typeface="Arial" charset="0"/>
        </a:defRPr>
      </a:lvl9pPr>
    </p:titleStyle>
    <p:bodyStyle>
      <a:lvl1pPr marL="189124" indent="-189124" algn="l" rtl="0" eaLnBrk="1" fontAlgn="base" hangingPunct="1">
        <a:spcBef>
          <a:spcPts val="667"/>
        </a:spcBef>
        <a:spcAft>
          <a:spcPct val="0"/>
        </a:spcAft>
        <a:buChar char="•"/>
        <a:defRPr sz="1800">
          <a:solidFill>
            <a:schemeClr val="tx1"/>
          </a:solidFill>
          <a:latin typeface="+mn-lt"/>
          <a:ea typeface="+mn-ea"/>
          <a:cs typeface="+mn-cs"/>
        </a:defRPr>
      </a:lvl1pPr>
      <a:lvl2pPr marL="478763" indent="-194416" algn="l" rtl="0" eaLnBrk="1" fontAlgn="base" hangingPunct="1">
        <a:spcBef>
          <a:spcPct val="20000"/>
        </a:spcBef>
        <a:spcAft>
          <a:spcPct val="0"/>
        </a:spcAft>
        <a:buChar char="–"/>
        <a:defRPr sz="1600">
          <a:solidFill>
            <a:schemeClr val="tx1"/>
          </a:solidFill>
          <a:latin typeface="+mn-lt"/>
        </a:defRPr>
      </a:lvl2pPr>
      <a:lvl3pPr marL="711530" indent="-137548" algn="l" rtl="0" eaLnBrk="1" fontAlgn="base" hangingPunct="1">
        <a:spcBef>
          <a:spcPct val="15000"/>
        </a:spcBef>
        <a:spcAft>
          <a:spcPct val="0"/>
        </a:spcAft>
        <a:buChar char="•"/>
        <a:defRPr sz="1600">
          <a:solidFill>
            <a:schemeClr val="tx1"/>
          </a:solidFill>
          <a:latin typeface="+mn-lt"/>
        </a:defRPr>
      </a:lvl3pPr>
      <a:lvl4pPr marL="1001168" indent="-194416" algn="l" rtl="0" eaLnBrk="1" fontAlgn="base" hangingPunct="1">
        <a:spcBef>
          <a:spcPct val="5000"/>
        </a:spcBef>
        <a:spcAft>
          <a:spcPct val="0"/>
        </a:spcAft>
        <a:buChar char="–"/>
        <a:defRPr sz="1600">
          <a:solidFill>
            <a:schemeClr val="tx1"/>
          </a:solidFill>
          <a:latin typeface="+mn-lt"/>
        </a:defRPr>
      </a:lvl4pPr>
      <a:lvl5pPr marL="1240546" indent="-144163" algn="l" rtl="0" eaLnBrk="1" fontAlgn="base" hangingPunct="1">
        <a:spcBef>
          <a:spcPct val="0"/>
        </a:spcBef>
        <a:spcAft>
          <a:spcPct val="0"/>
        </a:spcAft>
        <a:buChar char="»"/>
        <a:defRPr sz="1600">
          <a:solidFill>
            <a:schemeClr val="tx1"/>
          </a:solidFill>
          <a:latin typeface="+mn-lt"/>
        </a:defRPr>
      </a:lvl5pPr>
      <a:lvl6pPr marL="1621441" indent="-144163" algn="l" rtl="0" eaLnBrk="1" fontAlgn="base" hangingPunct="1">
        <a:spcBef>
          <a:spcPct val="0"/>
        </a:spcBef>
        <a:spcAft>
          <a:spcPct val="0"/>
        </a:spcAft>
        <a:buChar char="»"/>
        <a:defRPr sz="1300">
          <a:solidFill>
            <a:schemeClr val="tx1"/>
          </a:solidFill>
          <a:latin typeface="+mn-lt"/>
        </a:defRPr>
      </a:lvl6pPr>
      <a:lvl7pPr marL="2002336" indent="-144163" algn="l" rtl="0" eaLnBrk="1" fontAlgn="base" hangingPunct="1">
        <a:spcBef>
          <a:spcPct val="0"/>
        </a:spcBef>
        <a:spcAft>
          <a:spcPct val="0"/>
        </a:spcAft>
        <a:buChar char="»"/>
        <a:defRPr sz="1300">
          <a:solidFill>
            <a:schemeClr val="tx1"/>
          </a:solidFill>
          <a:latin typeface="+mn-lt"/>
        </a:defRPr>
      </a:lvl7pPr>
      <a:lvl8pPr marL="2383230" indent="-144163" algn="l" rtl="0" eaLnBrk="1" fontAlgn="base" hangingPunct="1">
        <a:spcBef>
          <a:spcPct val="0"/>
        </a:spcBef>
        <a:spcAft>
          <a:spcPct val="0"/>
        </a:spcAft>
        <a:buChar char="»"/>
        <a:defRPr sz="1300">
          <a:solidFill>
            <a:schemeClr val="tx1"/>
          </a:solidFill>
          <a:latin typeface="+mn-lt"/>
        </a:defRPr>
      </a:lvl8pPr>
      <a:lvl9pPr marL="2764124" indent="-144163" algn="l" rtl="0" eaLnBrk="1" fontAlgn="base" hangingPunct="1">
        <a:spcBef>
          <a:spcPct val="0"/>
        </a:spcBef>
        <a:spcAft>
          <a:spcPct val="0"/>
        </a:spcAft>
        <a:buChar char="»"/>
        <a:defRPr sz="1300">
          <a:solidFill>
            <a:schemeClr val="tx1"/>
          </a:solidFill>
          <a:latin typeface="+mn-lt"/>
        </a:defRPr>
      </a:lvl9pPr>
    </p:bodyStyle>
    <p:otherStyle>
      <a:defPPr>
        <a:defRPr lang="en-US"/>
      </a:defPPr>
      <a:lvl1pPr marL="0" algn="l" defTabSz="761790" rtl="0" eaLnBrk="1" latinLnBrk="0" hangingPunct="1">
        <a:defRPr sz="1500" kern="1200">
          <a:solidFill>
            <a:schemeClr val="tx1"/>
          </a:solidFill>
          <a:latin typeface="+mn-lt"/>
          <a:ea typeface="+mn-ea"/>
          <a:cs typeface="+mn-cs"/>
        </a:defRPr>
      </a:lvl1pPr>
      <a:lvl2pPr marL="380895" algn="l" defTabSz="761790" rtl="0" eaLnBrk="1" latinLnBrk="0" hangingPunct="1">
        <a:defRPr sz="1500" kern="1200">
          <a:solidFill>
            <a:schemeClr val="tx1"/>
          </a:solidFill>
          <a:latin typeface="+mn-lt"/>
          <a:ea typeface="+mn-ea"/>
          <a:cs typeface="+mn-cs"/>
        </a:defRPr>
      </a:lvl2pPr>
      <a:lvl3pPr marL="761790" algn="l" defTabSz="761790" rtl="0" eaLnBrk="1" latinLnBrk="0" hangingPunct="1">
        <a:defRPr sz="1500" kern="1200">
          <a:solidFill>
            <a:schemeClr val="tx1"/>
          </a:solidFill>
          <a:latin typeface="+mn-lt"/>
          <a:ea typeface="+mn-ea"/>
          <a:cs typeface="+mn-cs"/>
        </a:defRPr>
      </a:lvl3pPr>
      <a:lvl4pPr marL="1142683" algn="l" defTabSz="761790" rtl="0" eaLnBrk="1" latinLnBrk="0" hangingPunct="1">
        <a:defRPr sz="1500" kern="1200">
          <a:solidFill>
            <a:schemeClr val="tx1"/>
          </a:solidFill>
          <a:latin typeface="+mn-lt"/>
          <a:ea typeface="+mn-ea"/>
          <a:cs typeface="+mn-cs"/>
        </a:defRPr>
      </a:lvl4pPr>
      <a:lvl5pPr marL="1523573" algn="l" defTabSz="761790" rtl="0" eaLnBrk="1" latinLnBrk="0" hangingPunct="1">
        <a:defRPr sz="1500" kern="1200">
          <a:solidFill>
            <a:schemeClr val="tx1"/>
          </a:solidFill>
          <a:latin typeface="+mn-lt"/>
          <a:ea typeface="+mn-ea"/>
          <a:cs typeface="+mn-cs"/>
        </a:defRPr>
      </a:lvl5pPr>
      <a:lvl6pPr marL="1904467" algn="l" defTabSz="761790" rtl="0" eaLnBrk="1" latinLnBrk="0" hangingPunct="1">
        <a:defRPr sz="1500" kern="1200">
          <a:solidFill>
            <a:schemeClr val="tx1"/>
          </a:solidFill>
          <a:latin typeface="+mn-lt"/>
          <a:ea typeface="+mn-ea"/>
          <a:cs typeface="+mn-cs"/>
        </a:defRPr>
      </a:lvl6pPr>
      <a:lvl7pPr marL="2285362" algn="l" defTabSz="761790" rtl="0" eaLnBrk="1" latinLnBrk="0" hangingPunct="1">
        <a:defRPr sz="1500" kern="1200">
          <a:solidFill>
            <a:schemeClr val="tx1"/>
          </a:solidFill>
          <a:latin typeface="+mn-lt"/>
          <a:ea typeface="+mn-ea"/>
          <a:cs typeface="+mn-cs"/>
        </a:defRPr>
      </a:lvl7pPr>
      <a:lvl8pPr marL="2666253" algn="l" defTabSz="761790" rtl="0" eaLnBrk="1" latinLnBrk="0" hangingPunct="1">
        <a:defRPr sz="1500" kern="1200">
          <a:solidFill>
            <a:schemeClr val="tx1"/>
          </a:solidFill>
          <a:latin typeface="+mn-lt"/>
          <a:ea typeface="+mn-ea"/>
          <a:cs typeface="+mn-cs"/>
        </a:defRPr>
      </a:lvl8pPr>
      <a:lvl9pPr marL="3047146" algn="l" defTabSz="761790" rtl="0" eaLnBrk="1" latinLnBrk="0" hangingPunct="1">
        <a:defRPr sz="1500" kern="1200">
          <a:solidFill>
            <a:schemeClr val="tx1"/>
          </a:solidFill>
          <a:latin typeface="+mn-lt"/>
          <a:ea typeface="+mn-ea"/>
          <a:cs typeface="+mn-cs"/>
        </a:defRPr>
      </a:lvl9pPr>
    </p:otherStyle>
  </p:txStyles>
</p:sldMaster>
</file>

<file path=ppt/slideUpdateInfo/_rels/slideUpdateInfo1.xml.rels><?xml version="1.0" encoding="UTF-8" standalone="yes"?>
<Relationships xmlns="http://schemas.openxmlformats.org/package/2006/relationships"><Relationship Id="rId1" Type="http://schemas.openxmlformats.org/officeDocument/2006/relationships/slideUpdateUrl" Target="https://sps16.itg.ti.com/sites/mpaa/MPAA%20Slide%20Library" TargetMode="External"/></Relationships>
</file>

<file path=ppt/slideUpdateInfo/slideUpdateInfo1.xml><?xml version="1.0" encoding="utf-8"?>
<p:sldSyncPr xmlns:a="http://schemas.openxmlformats.org/drawingml/2006/main" xmlns:r="http://schemas.openxmlformats.org/officeDocument/2006/relationships" xmlns:p="http://schemas.openxmlformats.org/presentationml/2006/main" serverSldId="355" serverSldModifiedTime="2018-02-09T16:37:29" clientInsertedTime="2019-05-31T19:36:11.353"/>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UpdateInfo" Target="../slideUpdateInfo/slideUpdateInfo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6FBBE5-3D03-4681-8687-114629EA434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162728" y="0"/>
            <a:ext cx="3975145" cy="5143500"/>
          </a:xfrm>
          <a:prstGeom prst="rect">
            <a:avLst/>
          </a:prstGeom>
        </p:spPr>
      </p:pic>
      <p:sp>
        <p:nvSpPr>
          <p:cNvPr id="2" name="Title 1">
            <a:extLst>
              <a:ext uri="{FF2B5EF4-FFF2-40B4-BE49-F238E27FC236}">
                <a16:creationId xmlns:a16="http://schemas.microsoft.com/office/drawing/2014/main" id="{D768A065-9139-244A-86CE-7E7BF673FC0F}"/>
              </a:ext>
            </a:extLst>
          </p:cNvPr>
          <p:cNvSpPr>
            <a:spLocks noGrp="1"/>
          </p:cNvSpPr>
          <p:nvPr>
            <p:ph type="ctrTitle"/>
          </p:nvPr>
        </p:nvSpPr>
        <p:spPr>
          <a:xfrm>
            <a:off x="123989" y="1612336"/>
            <a:ext cx="5775585" cy="1102519"/>
          </a:xfrm>
        </p:spPr>
        <p:txBody>
          <a:bodyPr/>
          <a:lstStyle/>
          <a:p>
            <a:r>
              <a:rPr lang="en-US" dirty="0"/>
              <a:t>TAS67 Family Layout Guidance</a:t>
            </a:r>
          </a:p>
        </p:txBody>
      </p:sp>
      <p:sp>
        <p:nvSpPr>
          <p:cNvPr id="5" name="Rectangle 24">
            <a:extLst>
              <a:ext uri="{FF2B5EF4-FFF2-40B4-BE49-F238E27FC236}">
                <a16:creationId xmlns:a16="http://schemas.microsoft.com/office/drawing/2014/main" id="{BF4BDD6C-DF5D-6045-B8B0-A93D8BE41299}"/>
              </a:ext>
            </a:extLst>
          </p:cNvPr>
          <p:cNvSpPr>
            <a:spLocks noGrp="1" noChangeArrowheads="1"/>
          </p:cNvSpPr>
          <p:nvPr>
            <p:ph type="sldNum" sz="quarter" idx="10"/>
          </p:nvPr>
        </p:nvSpPr>
        <p:spPr>
          <a:xfrm>
            <a:off x="6667500" y="4448217"/>
            <a:ext cx="2133600" cy="154782"/>
          </a:xfrm>
        </p:spPr>
        <p:txBody>
          <a:bodyPr/>
          <a:lstStyle/>
          <a:p>
            <a:fld id="{07B5736C-021E-4EDA-A2F9-FF199D20DBAA}" type="slidenum">
              <a:rPr lang="en-US" smtClean="0"/>
              <a:pPr/>
              <a:t>1</a:t>
            </a:fld>
            <a:endParaRPr lang="en-US"/>
          </a:p>
        </p:txBody>
      </p:sp>
      <p:sp>
        <p:nvSpPr>
          <p:cNvPr id="6" name="Rectangle 5">
            <a:extLst>
              <a:ext uri="{FF2B5EF4-FFF2-40B4-BE49-F238E27FC236}">
                <a16:creationId xmlns:a16="http://schemas.microsoft.com/office/drawing/2014/main" id="{C304D70F-EBB2-4921-925D-C5091D327F38}"/>
              </a:ext>
            </a:extLst>
          </p:cNvPr>
          <p:cNvSpPr/>
          <p:nvPr/>
        </p:nvSpPr>
        <p:spPr>
          <a:xfrm>
            <a:off x="3825642" y="4327191"/>
            <a:ext cx="1492716" cy="369332"/>
          </a:xfrm>
          <a:prstGeom prst="rect">
            <a:avLst/>
          </a:prstGeom>
        </p:spPr>
        <p:txBody>
          <a:bodyPr wrap="none">
            <a:spAutoFit/>
          </a:bodyPr>
          <a:lstStyle/>
          <a:p>
            <a:r>
              <a:rPr lang="en-US" b="1" kern="0" dirty="0">
                <a:solidFill>
                  <a:sysClr val="windowText" lastClr="000000"/>
                </a:solidFill>
              </a:rPr>
              <a:t>Shadow He </a:t>
            </a:r>
            <a:endParaRPr lang="en-US" b="1" dirty="0"/>
          </a:p>
        </p:txBody>
      </p:sp>
      <p:sp>
        <p:nvSpPr>
          <p:cNvPr id="4" name="TextBox 3">
            <a:extLst>
              <a:ext uri="{FF2B5EF4-FFF2-40B4-BE49-F238E27FC236}">
                <a16:creationId xmlns:a16="http://schemas.microsoft.com/office/drawing/2014/main" id="{4F4B5ABD-48D2-40EB-8982-BD1245A6BD44}"/>
              </a:ext>
            </a:extLst>
          </p:cNvPr>
          <p:cNvSpPr txBox="1"/>
          <p:nvPr/>
        </p:nvSpPr>
        <p:spPr>
          <a:xfrm>
            <a:off x="136265" y="2807538"/>
            <a:ext cx="5337435" cy="261610"/>
          </a:xfrm>
          <a:prstGeom prst="rect">
            <a:avLst/>
          </a:prstGeom>
          <a:noFill/>
        </p:spPr>
        <p:txBody>
          <a:bodyPr wrap="square" rtlCol="0">
            <a:spAutoFit/>
          </a:bodyPr>
          <a:lstStyle/>
          <a:p>
            <a:r>
              <a:rPr lang="en-US" altLang="zh-CN" sz="1100" b="1" dirty="0"/>
              <a:t>Note:  This guidance is aligned with datasheet section </a:t>
            </a:r>
            <a:r>
              <a:rPr lang="en-US" sz="1100" b="1" dirty="0"/>
              <a:t>7.1 “Layout Guidelines</a:t>
            </a:r>
            <a:r>
              <a:rPr lang="en-US" altLang="zh-CN" sz="1100" b="1" dirty="0"/>
              <a:t>”</a:t>
            </a:r>
            <a:endParaRPr lang="en-US" sz="1100" b="1" dirty="0"/>
          </a:p>
        </p:txBody>
      </p:sp>
    </p:spTree>
    <p:extLst>
      <p:ext uri="{BB962C8B-B14F-4D97-AF65-F5344CB8AC3E}">
        <p14:creationId xmlns:p14="http://schemas.microsoft.com/office/powerpoint/2010/main" val="1929176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Design Checklist</a:t>
            </a:r>
          </a:p>
        </p:txBody>
      </p:sp>
      <p:sp>
        <p:nvSpPr>
          <p:cNvPr id="4" name="Slide Number Placeholder 3"/>
          <p:cNvSpPr>
            <a:spLocks noGrp="1"/>
          </p:cNvSpPr>
          <p:nvPr>
            <p:ph type="sldNum" sz="quarter" idx="10"/>
          </p:nvPr>
        </p:nvSpPr>
        <p:spPr/>
        <p:txBody>
          <a:bodyPr/>
          <a:lstStyle/>
          <a:p>
            <a:pPr>
              <a:defRPr/>
            </a:pPr>
            <a:fld id="{2B97888F-6AF7-4263-B69D-592D8C33BAC7}" type="slidenum">
              <a:rPr lang="en-US" smtClean="0">
                <a:solidFill>
                  <a:srgbClr val="000000"/>
                </a:solidFill>
              </a:rPr>
              <a:pPr>
                <a:defRPr/>
              </a:pPr>
              <a:t>2</a:t>
            </a:fld>
            <a:endParaRPr lang="en-US" dirty="0">
              <a:solidFill>
                <a:srgbClr val="000000"/>
              </a:solidFill>
            </a:endParaRPr>
          </a:p>
        </p:txBody>
      </p:sp>
      <p:graphicFrame>
        <p:nvGraphicFramePr>
          <p:cNvPr id="3" name="Table 2">
            <a:extLst>
              <a:ext uri="{FF2B5EF4-FFF2-40B4-BE49-F238E27FC236}">
                <a16:creationId xmlns:a16="http://schemas.microsoft.com/office/drawing/2014/main" id="{57F5F8C9-D786-444E-8491-5E9151410BB8}"/>
              </a:ext>
            </a:extLst>
          </p:cNvPr>
          <p:cNvGraphicFramePr>
            <a:graphicFrameLocks noGrp="1"/>
          </p:cNvGraphicFramePr>
          <p:nvPr>
            <p:extLst>
              <p:ext uri="{D42A27DB-BD31-4B8C-83A1-F6EECF244321}">
                <p14:modId xmlns:p14="http://schemas.microsoft.com/office/powerpoint/2010/main" val="1149795899"/>
              </p:ext>
            </p:extLst>
          </p:nvPr>
        </p:nvGraphicFramePr>
        <p:xfrm>
          <a:off x="297283" y="717954"/>
          <a:ext cx="8458201" cy="3363910"/>
        </p:xfrm>
        <a:graphic>
          <a:graphicData uri="http://schemas.openxmlformats.org/drawingml/2006/table">
            <a:tbl>
              <a:tblPr firstRow="1" bandRow="1">
                <a:tableStyleId>{5C22544A-7EE6-4342-B048-85BDC9FD1C3A}</a:tableStyleId>
              </a:tblPr>
              <a:tblGrid>
                <a:gridCol w="809292">
                  <a:extLst>
                    <a:ext uri="{9D8B030D-6E8A-4147-A177-3AD203B41FA5}">
                      <a16:colId xmlns:a16="http://schemas.microsoft.com/office/drawing/2014/main" val="4112550475"/>
                    </a:ext>
                  </a:extLst>
                </a:gridCol>
                <a:gridCol w="242161">
                  <a:extLst>
                    <a:ext uri="{9D8B030D-6E8A-4147-A177-3AD203B41FA5}">
                      <a16:colId xmlns:a16="http://schemas.microsoft.com/office/drawing/2014/main" val="1281451473"/>
                    </a:ext>
                  </a:extLst>
                </a:gridCol>
                <a:gridCol w="632863">
                  <a:extLst>
                    <a:ext uri="{9D8B030D-6E8A-4147-A177-3AD203B41FA5}">
                      <a16:colId xmlns:a16="http://schemas.microsoft.com/office/drawing/2014/main" val="2439584833"/>
                    </a:ext>
                  </a:extLst>
                </a:gridCol>
                <a:gridCol w="5053013">
                  <a:extLst>
                    <a:ext uri="{9D8B030D-6E8A-4147-A177-3AD203B41FA5}">
                      <a16:colId xmlns:a16="http://schemas.microsoft.com/office/drawing/2014/main" val="2462142681"/>
                    </a:ext>
                  </a:extLst>
                </a:gridCol>
                <a:gridCol w="1131488">
                  <a:extLst>
                    <a:ext uri="{9D8B030D-6E8A-4147-A177-3AD203B41FA5}">
                      <a16:colId xmlns:a16="http://schemas.microsoft.com/office/drawing/2014/main" val="1886455337"/>
                    </a:ext>
                  </a:extLst>
                </a:gridCol>
                <a:gridCol w="589384">
                  <a:extLst>
                    <a:ext uri="{9D8B030D-6E8A-4147-A177-3AD203B41FA5}">
                      <a16:colId xmlns:a16="http://schemas.microsoft.com/office/drawing/2014/main" val="998335780"/>
                    </a:ext>
                  </a:extLst>
                </a:gridCol>
              </a:tblGrid>
              <a:tr h="257143">
                <a:tc gridSpan="2">
                  <a:txBody>
                    <a:bodyPr/>
                    <a:lstStyle/>
                    <a:p>
                      <a:pPr algn="ctr"/>
                      <a:r>
                        <a:rPr lang="en-US" sz="1000" dirty="0"/>
                        <a:t>Item</a:t>
                      </a:r>
                    </a:p>
                  </a:txBody>
                  <a:tcPr anchor="ctr"/>
                </a:tc>
                <a:tc hMerge="1">
                  <a:txBody>
                    <a:bodyPr/>
                    <a:lstStyle/>
                    <a:p>
                      <a:endParaRPr lang="en-US" sz="1000" dirty="0"/>
                    </a:p>
                  </a:txBody>
                  <a:tcPr/>
                </a:tc>
                <a:tc>
                  <a:txBody>
                    <a:bodyPr/>
                    <a:lstStyle/>
                    <a:p>
                      <a:pPr algn="ctr"/>
                      <a:r>
                        <a:rPr lang="en-US" sz="1000" dirty="0"/>
                        <a:t>Priority</a:t>
                      </a:r>
                    </a:p>
                  </a:txBody>
                  <a:tcPr anchor="ctr"/>
                </a:tc>
                <a:tc>
                  <a:txBody>
                    <a:bodyPr/>
                    <a:lstStyle/>
                    <a:p>
                      <a:pPr algn="ctr"/>
                      <a:r>
                        <a:rPr lang="en-US" sz="1000" dirty="0"/>
                        <a:t>Key Points</a:t>
                      </a:r>
                    </a:p>
                  </a:txBody>
                  <a:tcPr anchor="ctr"/>
                </a:tc>
                <a:tc>
                  <a:txBody>
                    <a:bodyPr/>
                    <a:lstStyle/>
                    <a:p>
                      <a:pPr algn="ctr"/>
                      <a:r>
                        <a:rPr lang="en-US" sz="1000" dirty="0"/>
                        <a:t>Detailed Guide</a:t>
                      </a:r>
                    </a:p>
                  </a:txBody>
                  <a:tcPr anchor="ctr"/>
                </a:tc>
                <a:tc>
                  <a:txBody>
                    <a:bodyPr/>
                    <a:lstStyle/>
                    <a:p>
                      <a:pPr algn="ctr"/>
                      <a:r>
                        <a:rPr lang="en-US" sz="1000" dirty="0"/>
                        <a:t>Check</a:t>
                      </a:r>
                    </a:p>
                  </a:txBody>
                  <a:tcPr anchor="ctr"/>
                </a:tc>
                <a:extLst>
                  <a:ext uri="{0D108BD9-81ED-4DB2-BD59-A6C34878D82A}">
                    <a16:rowId xmlns:a16="http://schemas.microsoft.com/office/drawing/2014/main" val="843141382"/>
                  </a:ext>
                </a:extLst>
              </a:tr>
              <a:tr h="257143">
                <a:tc rowSpan="2">
                  <a:txBody>
                    <a:bodyPr/>
                    <a:lstStyle/>
                    <a:p>
                      <a:pPr algn="ctr"/>
                      <a:r>
                        <a:rPr lang="en-US" sz="1000" dirty="0"/>
                        <a:t>Schematic</a:t>
                      </a:r>
                    </a:p>
                  </a:txBody>
                  <a:tcPr anchor="ctr"/>
                </a:tc>
                <a:tc>
                  <a:txBody>
                    <a:bodyPr/>
                    <a:lstStyle/>
                    <a:p>
                      <a:pPr algn="ctr"/>
                      <a:r>
                        <a:rPr lang="en-US" sz="1000" dirty="0"/>
                        <a:t>1</a:t>
                      </a:r>
                    </a:p>
                  </a:txBody>
                  <a:tcPr anchor="ctr"/>
                </a:tc>
                <a:tc>
                  <a:txBody>
                    <a:bodyPr/>
                    <a:lstStyle/>
                    <a:p>
                      <a:pPr algn="ctr"/>
                      <a:r>
                        <a:rPr lang="en-US" sz="1000" b="0" dirty="0">
                          <a:solidFill>
                            <a:srgbClr val="FF0000"/>
                          </a:solidFill>
                        </a:rPr>
                        <a:t>High</a:t>
                      </a:r>
                    </a:p>
                  </a:txBody>
                  <a:tcPr anchor="ctr"/>
                </a:tc>
                <a:tc>
                  <a:txBody>
                    <a:bodyPr/>
                    <a:lstStyle/>
                    <a:p>
                      <a:pPr marL="0" indent="0">
                        <a:buFont typeface="+mj-lt"/>
                        <a:buNone/>
                      </a:pPr>
                      <a:r>
                        <a:rPr lang="en-US" sz="1000" dirty="0">
                          <a:sym typeface="Wingdings" panose="05000000000000000000" pitchFamily="2" charset="2"/>
                        </a:rPr>
                        <a:t>Follow closely to the latest datasheet schematic at chapter 6.2.1</a:t>
                      </a:r>
                      <a:endParaRPr lang="en-US" sz="1000" dirty="0"/>
                    </a:p>
                  </a:txBody>
                  <a:tcPr/>
                </a:tc>
                <a:tc>
                  <a:txBody>
                    <a:bodyPr/>
                    <a:lstStyle/>
                    <a:p>
                      <a:pPr algn="ctr"/>
                      <a:r>
                        <a:rPr lang="en-US" sz="1000" dirty="0"/>
                        <a:t>Page 3</a:t>
                      </a:r>
                    </a:p>
                  </a:txBody>
                  <a:tcPr anchor="ctr"/>
                </a:tc>
                <a:tc>
                  <a:txBody>
                    <a:bodyPr/>
                    <a:lstStyle/>
                    <a:p>
                      <a:pPr algn="ctr"/>
                      <a:endParaRPr lang="en-US" sz="1000" dirty="0"/>
                    </a:p>
                  </a:txBody>
                  <a:tcPr anchor="ctr"/>
                </a:tc>
                <a:extLst>
                  <a:ext uri="{0D108BD9-81ED-4DB2-BD59-A6C34878D82A}">
                    <a16:rowId xmlns:a16="http://schemas.microsoft.com/office/drawing/2014/main" val="3330929517"/>
                  </a:ext>
                </a:extLst>
              </a:tr>
              <a:tr h="257143">
                <a:tc vMerge="1">
                  <a:txBody>
                    <a:bodyPr/>
                    <a:lstStyle/>
                    <a:p>
                      <a:endParaRPr lang="en-US" sz="1000" dirty="0"/>
                    </a:p>
                  </a:txBody>
                  <a:tcPr/>
                </a:tc>
                <a:tc>
                  <a:txBody>
                    <a:bodyPr/>
                    <a:lstStyle/>
                    <a:p>
                      <a:pPr algn="ctr"/>
                      <a:r>
                        <a:rPr lang="en-US" sz="1000" dirty="0"/>
                        <a:t>2</a:t>
                      </a:r>
                    </a:p>
                  </a:txBody>
                  <a:tcPr anchor="ctr"/>
                </a:tc>
                <a:tc>
                  <a:txBody>
                    <a:bodyPr/>
                    <a:lstStyle/>
                    <a:p>
                      <a:pPr algn="ctr"/>
                      <a:r>
                        <a:rPr lang="en-US" sz="1000" b="0" dirty="0">
                          <a:solidFill>
                            <a:srgbClr val="CC6600"/>
                          </a:solidFill>
                        </a:rPr>
                        <a:t>Mid</a:t>
                      </a:r>
                    </a:p>
                  </a:txBody>
                  <a:tcPr anchor="ctr"/>
                </a:tc>
                <a:tc>
                  <a:txBody>
                    <a:bodyPr/>
                    <a:lstStyle/>
                    <a:p>
                      <a:r>
                        <a:rPr lang="en-US" sz="1000" dirty="0">
                          <a:sym typeface="Wingdings" panose="05000000000000000000" pitchFamily="2" charset="2"/>
                        </a:rPr>
                        <a:t>Capacitor type and rating</a:t>
                      </a:r>
                      <a:endParaRPr lang="en-US" sz="1000" dirty="0"/>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3</a:t>
                      </a:r>
                    </a:p>
                  </a:txBody>
                  <a:tcPr anchor="ctr"/>
                </a:tc>
                <a:tc>
                  <a:txBody>
                    <a:bodyPr/>
                    <a:lstStyle/>
                    <a:p>
                      <a:pPr algn="ctr"/>
                      <a:endParaRPr lang="en-US" sz="1000" dirty="0"/>
                    </a:p>
                  </a:txBody>
                  <a:tcPr anchor="ctr"/>
                </a:tc>
                <a:extLst>
                  <a:ext uri="{0D108BD9-81ED-4DB2-BD59-A6C34878D82A}">
                    <a16:rowId xmlns:a16="http://schemas.microsoft.com/office/drawing/2014/main" val="1333664243"/>
                  </a:ext>
                </a:extLst>
              </a:tr>
              <a:tr h="257143">
                <a:tc rowSpan="9">
                  <a:txBody>
                    <a:bodyPr/>
                    <a:lstStyle/>
                    <a:p>
                      <a:pPr algn="ctr"/>
                      <a:r>
                        <a:rPr lang="en-US" sz="1000" dirty="0"/>
                        <a:t>Layout</a:t>
                      </a:r>
                    </a:p>
                  </a:txBody>
                  <a:tcPr anchor="ctr"/>
                </a:tc>
                <a:tc>
                  <a:txBody>
                    <a:bodyPr/>
                    <a:lstStyle/>
                    <a:p>
                      <a:pPr algn="ctr"/>
                      <a:r>
                        <a:rPr lang="en-US" sz="1000" dirty="0"/>
                        <a:t>1</a:t>
                      </a:r>
                    </a:p>
                  </a:txBody>
                  <a:tcPr anchor="ct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b="0" dirty="0">
                          <a:solidFill>
                            <a:srgbClr val="FF0000"/>
                          </a:solidFill>
                        </a:rPr>
                        <a:t>High</a:t>
                      </a:r>
                    </a:p>
                  </a:txBody>
                  <a:tcPr anchor="ctr"/>
                </a:tc>
                <a:tc>
                  <a:txBody>
                    <a:bodyPr/>
                    <a:lstStyle/>
                    <a:p>
                      <a:r>
                        <a:rPr lang="en-US" sz="1000" dirty="0">
                          <a:sym typeface="Wingdings" panose="05000000000000000000" pitchFamily="2" charset="2"/>
                        </a:rPr>
                        <a:t>PVDD 100nF decoupling cap, must be put at the same layer of IC, close to both IC’s PVDD and GND pins.</a:t>
                      </a:r>
                      <a:endParaRPr lang="en-US" sz="1000" dirty="0"/>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4</a:t>
                      </a:r>
                    </a:p>
                  </a:txBody>
                  <a:tcPr anchor="ctr"/>
                </a:tc>
                <a:tc>
                  <a:txBody>
                    <a:bodyPr/>
                    <a:lstStyle/>
                    <a:p>
                      <a:pPr algn="ctr"/>
                      <a:endParaRPr lang="en-US" sz="1000" dirty="0"/>
                    </a:p>
                  </a:txBody>
                  <a:tcPr anchor="ctr"/>
                </a:tc>
                <a:extLst>
                  <a:ext uri="{0D108BD9-81ED-4DB2-BD59-A6C34878D82A}">
                    <a16:rowId xmlns:a16="http://schemas.microsoft.com/office/drawing/2014/main" val="2034331116"/>
                  </a:ext>
                </a:extLst>
              </a:tr>
              <a:tr h="257143">
                <a:tc vMerge="1">
                  <a:txBody>
                    <a:bodyPr/>
                    <a:lstStyle/>
                    <a:p>
                      <a:endParaRPr lang="en-US" sz="1000" dirty="0"/>
                    </a:p>
                  </a:txBody>
                  <a:tcPr/>
                </a:tc>
                <a:tc>
                  <a:txBody>
                    <a:bodyPr/>
                    <a:lstStyle/>
                    <a:p>
                      <a:pPr algn="ctr"/>
                      <a:r>
                        <a:rPr lang="en-US" sz="1000" dirty="0"/>
                        <a:t>2</a:t>
                      </a:r>
                    </a:p>
                  </a:txBody>
                  <a:tcPr anchor="ct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b="0" dirty="0">
                          <a:solidFill>
                            <a:srgbClr val="FF0000"/>
                          </a:solidFill>
                        </a:rPr>
                        <a:t>High</a:t>
                      </a:r>
                    </a:p>
                  </a:txBody>
                  <a:tcPr anchor="ctr"/>
                </a:tc>
                <a:tc>
                  <a:txBody>
                    <a:bodyPr/>
                    <a:lstStyle/>
                    <a:p>
                      <a:r>
                        <a:rPr lang="en-US" sz="1000" kern="0" dirty="0">
                          <a:solidFill>
                            <a:srgbClr val="000000"/>
                          </a:solidFill>
                        </a:rPr>
                        <a:t>Recommend</a:t>
                      </a:r>
                      <a:r>
                        <a:rPr lang="en-US" sz="1000" dirty="0"/>
                        <a:t> put LC filter </a:t>
                      </a:r>
                      <a:r>
                        <a:rPr lang="en-US" sz="1000" dirty="0">
                          <a:sym typeface="Wingdings" panose="05000000000000000000" pitchFamily="2" charset="2"/>
                        </a:rPr>
                        <a:t>at the same layer of IC, provide smallest loop size, and direct ground return path.</a:t>
                      </a:r>
                      <a:endParaRPr lang="en-US" sz="1000" dirty="0"/>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5</a:t>
                      </a:r>
                    </a:p>
                  </a:txBody>
                  <a:tcPr anchor="ctr"/>
                </a:tc>
                <a:tc>
                  <a:txBody>
                    <a:bodyPr/>
                    <a:lstStyle/>
                    <a:p>
                      <a:pPr algn="ctr"/>
                      <a:endParaRPr lang="en-US" sz="1000" dirty="0"/>
                    </a:p>
                  </a:txBody>
                  <a:tcPr anchor="ctr"/>
                </a:tc>
                <a:extLst>
                  <a:ext uri="{0D108BD9-81ED-4DB2-BD59-A6C34878D82A}">
                    <a16:rowId xmlns:a16="http://schemas.microsoft.com/office/drawing/2014/main" val="3833836107"/>
                  </a:ext>
                </a:extLst>
              </a:tr>
              <a:tr h="257143">
                <a:tc vMerge="1">
                  <a:txBody>
                    <a:bodyPr/>
                    <a:lstStyle/>
                    <a:p>
                      <a:endParaRPr lang="en-US" sz="1000" dirty="0"/>
                    </a:p>
                  </a:txBody>
                  <a:tcPr/>
                </a:tc>
                <a:tc>
                  <a:txBody>
                    <a:bodyPr/>
                    <a:lstStyle/>
                    <a:p>
                      <a:pPr algn="ctr"/>
                      <a:r>
                        <a:rPr lang="en-US" sz="1000" dirty="0"/>
                        <a:t>3</a:t>
                      </a:r>
                    </a:p>
                  </a:txBody>
                  <a:tcPr anchor="ct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b="0" dirty="0">
                          <a:solidFill>
                            <a:srgbClr val="FF0000"/>
                          </a:solidFill>
                        </a:rPr>
                        <a:t>High</a:t>
                      </a:r>
                    </a:p>
                  </a:txBody>
                  <a:tcPr anchor="ctr"/>
                </a:tc>
                <a:tc>
                  <a:txBody>
                    <a:bodyPr/>
                    <a:lstStyle/>
                    <a:p>
                      <a:r>
                        <a:rPr lang="en-US" sz="1000" dirty="0"/>
                        <a:t>Clean and intact GND plane at both Top and second layer.</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6</a:t>
                      </a:r>
                    </a:p>
                  </a:txBody>
                  <a:tcPr anchor="ctr"/>
                </a:tc>
                <a:tc>
                  <a:txBody>
                    <a:bodyPr/>
                    <a:lstStyle/>
                    <a:p>
                      <a:pPr algn="ctr"/>
                      <a:endParaRPr lang="en-US" sz="1000" dirty="0"/>
                    </a:p>
                  </a:txBody>
                  <a:tcPr anchor="ctr"/>
                </a:tc>
                <a:extLst>
                  <a:ext uri="{0D108BD9-81ED-4DB2-BD59-A6C34878D82A}">
                    <a16:rowId xmlns:a16="http://schemas.microsoft.com/office/drawing/2014/main" val="3786473514"/>
                  </a:ext>
                </a:extLst>
              </a:tr>
              <a:tr h="257143">
                <a:tc vMerge="1">
                  <a:txBody>
                    <a:bodyPr/>
                    <a:lstStyle/>
                    <a:p>
                      <a:endParaRPr lang="en-US" sz="1000" dirty="0"/>
                    </a:p>
                  </a:txBody>
                  <a:tcPr/>
                </a:tc>
                <a:tc>
                  <a:txBody>
                    <a:bodyPr/>
                    <a:lstStyle/>
                    <a:p>
                      <a:pPr algn="ctr"/>
                      <a:r>
                        <a:rPr lang="en-US" sz="1000" dirty="0"/>
                        <a:t>4</a:t>
                      </a:r>
                    </a:p>
                  </a:txBody>
                  <a:tcPr anchor="ct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b="0" dirty="0">
                          <a:solidFill>
                            <a:srgbClr val="FF0000"/>
                          </a:solidFill>
                        </a:rPr>
                        <a:t>High</a:t>
                      </a:r>
                    </a:p>
                  </a:txBody>
                  <a:tcPr anchor="ctr"/>
                </a:tc>
                <a:tc>
                  <a:txBody>
                    <a:bodyPr/>
                    <a:lstStyle/>
                    <a:p>
                      <a:r>
                        <a:rPr lang="en-US" sz="1000" dirty="0"/>
                        <a:t>1nF/10nF cap at the PCB connector, works as Y-cap.</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6</a:t>
                      </a:r>
                    </a:p>
                  </a:txBody>
                  <a:tcPr anchor="ctr"/>
                </a:tc>
                <a:tc>
                  <a:txBody>
                    <a:bodyPr/>
                    <a:lstStyle/>
                    <a:p>
                      <a:pPr algn="ctr"/>
                      <a:endParaRPr lang="en-US" sz="1000" dirty="0"/>
                    </a:p>
                  </a:txBody>
                  <a:tcPr anchor="ctr"/>
                </a:tc>
                <a:extLst>
                  <a:ext uri="{0D108BD9-81ED-4DB2-BD59-A6C34878D82A}">
                    <a16:rowId xmlns:a16="http://schemas.microsoft.com/office/drawing/2014/main" val="2161603727"/>
                  </a:ext>
                </a:extLst>
              </a:tr>
              <a:tr h="257143">
                <a:tc vMerge="1">
                  <a:txBody>
                    <a:bodyPr/>
                    <a:lstStyle/>
                    <a:p>
                      <a:endParaRPr lang="en-US" sz="1000" dirty="0"/>
                    </a:p>
                  </a:txBody>
                  <a:tcPr/>
                </a:tc>
                <a:tc>
                  <a:txBody>
                    <a:bodyPr/>
                    <a:lstStyle/>
                    <a:p>
                      <a:pPr algn="ctr"/>
                      <a:r>
                        <a:rPr lang="en-US" sz="1000" dirty="0"/>
                        <a:t>5</a:t>
                      </a:r>
                    </a:p>
                  </a:txBody>
                  <a:tcPr anchor="ctr"/>
                </a:tc>
                <a:tc>
                  <a:txBody>
                    <a:bodyPr/>
                    <a:lstStyle/>
                    <a:p>
                      <a:pPr algn="ctr"/>
                      <a:r>
                        <a:rPr lang="en-US" sz="1000" b="0" dirty="0">
                          <a:solidFill>
                            <a:srgbClr val="CC6600"/>
                          </a:solidFill>
                        </a:rPr>
                        <a:t>Mid</a:t>
                      </a:r>
                    </a:p>
                  </a:txBody>
                  <a:tcPr anchor="ctr"/>
                </a:tc>
                <a:tc>
                  <a:txBody>
                    <a:bodyPr/>
                    <a:lstStyle/>
                    <a:p>
                      <a:r>
                        <a:rPr lang="en-US" sz="1000" dirty="0"/>
                        <a:t>OUTP side snubber, put close to OUTP pins.</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7</a:t>
                      </a:r>
                    </a:p>
                  </a:txBody>
                  <a:tcPr anchor="ctr"/>
                </a:tc>
                <a:tc>
                  <a:txBody>
                    <a:bodyPr/>
                    <a:lstStyle/>
                    <a:p>
                      <a:pPr algn="ctr"/>
                      <a:endParaRPr lang="en-US" sz="1000" dirty="0"/>
                    </a:p>
                  </a:txBody>
                  <a:tcPr anchor="ctr"/>
                </a:tc>
                <a:extLst>
                  <a:ext uri="{0D108BD9-81ED-4DB2-BD59-A6C34878D82A}">
                    <a16:rowId xmlns:a16="http://schemas.microsoft.com/office/drawing/2014/main" val="751149355"/>
                  </a:ext>
                </a:extLst>
              </a:tr>
              <a:tr h="257143">
                <a:tc vMerge="1">
                  <a:txBody>
                    <a:bodyPr/>
                    <a:lstStyle/>
                    <a:p>
                      <a:endParaRPr lang="en-US" sz="1000" dirty="0"/>
                    </a:p>
                  </a:txBody>
                  <a:tcPr/>
                </a:tc>
                <a:tc>
                  <a:txBody>
                    <a:bodyPr/>
                    <a:lstStyle/>
                    <a:p>
                      <a:pPr algn="ctr"/>
                      <a:r>
                        <a:rPr lang="en-US" sz="1000" dirty="0"/>
                        <a:t>6</a:t>
                      </a:r>
                    </a:p>
                  </a:txBody>
                  <a:tcPr anchor="ctr"/>
                </a:tc>
                <a:tc>
                  <a:txBody>
                    <a:bodyPr/>
                    <a:lstStyle/>
                    <a:p>
                      <a:pPr algn="ctr"/>
                      <a:r>
                        <a:rPr lang="en-US" sz="1000" b="0" dirty="0">
                          <a:solidFill>
                            <a:srgbClr val="CC6600"/>
                          </a:solidFill>
                        </a:rPr>
                        <a:t>Mid</a:t>
                      </a:r>
                    </a:p>
                  </a:txBody>
                  <a:tcPr anchor="ctr"/>
                </a:tc>
                <a:tc>
                  <a:txBody>
                    <a:bodyPr/>
                    <a:lstStyle/>
                    <a:p>
                      <a:r>
                        <a:rPr lang="en-US" sz="1000" dirty="0"/>
                        <a:t>Internal power supply decoupling cap, put at the same layer and close to the pins.</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7</a:t>
                      </a:r>
                    </a:p>
                  </a:txBody>
                  <a:tcPr anchor="ctr"/>
                </a:tc>
                <a:tc>
                  <a:txBody>
                    <a:bodyPr/>
                    <a:lstStyle/>
                    <a:p>
                      <a:pPr algn="ctr"/>
                      <a:endParaRPr lang="en-US" sz="1000" dirty="0"/>
                    </a:p>
                  </a:txBody>
                  <a:tcPr anchor="ctr"/>
                </a:tc>
                <a:extLst>
                  <a:ext uri="{0D108BD9-81ED-4DB2-BD59-A6C34878D82A}">
                    <a16:rowId xmlns:a16="http://schemas.microsoft.com/office/drawing/2014/main" val="3101417876"/>
                  </a:ext>
                </a:extLst>
              </a:tr>
              <a:tr h="257143">
                <a:tc vMerge="1">
                  <a:txBody>
                    <a:bodyPr/>
                    <a:lstStyle/>
                    <a:p>
                      <a:endParaRPr lang="en-US" sz="1000" dirty="0"/>
                    </a:p>
                  </a:txBody>
                  <a:tcPr/>
                </a:tc>
                <a:tc>
                  <a:txBody>
                    <a:bodyPr/>
                    <a:lstStyle/>
                    <a:p>
                      <a:pPr algn="ctr"/>
                      <a:r>
                        <a:rPr lang="en-US" sz="1000" dirty="0"/>
                        <a:t>7</a:t>
                      </a:r>
                    </a:p>
                  </a:txBody>
                  <a:tcPr anchor="ctr"/>
                </a:tc>
                <a:tc>
                  <a:txBody>
                    <a:bodyPr/>
                    <a:lstStyle/>
                    <a:p>
                      <a:pPr algn="ctr"/>
                      <a:r>
                        <a:rPr lang="en-US" sz="1000" b="0" dirty="0">
                          <a:solidFill>
                            <a:srgbClr val="CC6600"/>
                          </a:solidFill>
                        </a:rPr>
                        <a:t>Mid</a:t>
                      </a:r>
                    </a:p>
                  </a:txBody>
                  <a:tcPr anchor="ctr"/>
                </a:tc>
                <a:tc>
                  <a:txBody>
                    <a:bodyPr/>
                    <a:lstStyle/>
                    <a:p>
                      <a:r>
                        <a:rPr lang="en-US" sz="1000" dirty="0"/>
                        <a:t>Heatsink mounting screws, put close to the IC</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8</a:t>
                      </a:r>
                    </a:p>
                  </a:txBody>
                  <a:tcPr anchor="ctr"/>
                </a:tc>
                <a:tc>
                  <a:txBody>
                    <a:bodyPr/>
                    <a:lstStyle/>
                    <a:p>
                      <a:pPr algn="ctr"/>
                      <a:endParaRPr lang="en-US" sz="1000" dirty="0"/>
                    </a:p>
                  </a:txBody>
                  <a:tcPr anchor="ctr"/>
                </a:tc>
                <a:extLst>
                  <a:ext uri="{0D108BD9-81ED-4DB2-BD59-A6C34878D82A}">
                    <a16:rowId xmlns:a16="http://schemas.microsoft.com/office/drawing/2014/main" val="94651044"/>
                  </a:ext>
                </a:extLst>
              </a:tr>
              <a:tr h="257143">
                <a:tc vMerge="1">
                  <a:txBody>
                    <a:bodyPr/>
                    <a:lstStyle/>
                    <a:p>
                      <a:endParaRPr lang="en-US" sz="1000" dirty="0"/>
                    </a:p>
                  </a:txBody>
                  <a:tcPr/>
                </a:tc>
                <a:tc>
                  <a:txBody>
                    <a:bodyPr/>
                    <a:lstStyle/>
                    <a:p>
                      <a:pPr algn="ctr"/>
                      <a:r>
                        <a:rPr lang="en-US" sz="1000" dirty="0"/>
                        <a:t>8</a:t>
                      </a:r>
                    </a:p>
                  </a:txBody>
                  <a:tcPr anchor="ct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b="0" dirty="0">
                          <a:solidFill>
                            <a:srgbClr val="008000"/>
                          </a:solidFill>
                        </a:rPr>
                        <a:t>Low</a:t>
                      </a:r>
                    </a:p>
                  </a:txBody>
                  <a:tcPr anchor="ctr"/>
                </a:tc>
                <a:tc>
                  <a:txBody>
                    <a:bodyPr/>
                    <a:lstStyle/>
                    <a:p>
                      <a:r>
                        <a:rPr lang="en-US" sz="1000" dirty="0"/>
                        <a:t>PVDD supply trace is suggested to put into internal layer, and symmetrical to IC</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8</a:t>
                      </a:r>
                    </a:p>
                  </a:txBody>
                  <a:tcPr anchor="ctr"/>
                </a:tc>
                <a:tc>
                  <a:txBody>
                    <a:bodyPr/>
                    <a:lstStyle/>
                    <a:p>
                      <a:pPr algn="ctr"/>
                      <a:endParaRPr lang="en-US" sz="1000" dirty="0"/>
                    </a:p>
                  </a:txBody>
                  <a:tcPr anchor="ctr"/>
                </a:tc>
                <a:extLst>
                  <a:ext uri="{0D108BD9-81ED-4DB2-BD59-A6C34878D82A}">
                    <a16:rowId xmlns:a16="http://schemas.microsoft.com/office/drawing/2014/main" val="2666817834"/>
                  </a:ext>
                </a:extLst>
              </a:tr>
              <a:tr h="257143">
                <a:tc vMerge="1">
                  <a:txBody>
                    <a:bodyPr/>
                    <a:lstStyle/>
                    <a:p>
                      <a:endParaRPr lang="en-US" sz="1000" dirty="0"/>
                    </a:p>
                  </a:txBody>
                  <a:tcPr/>
                </a:tc>
                <a:tc>
                  <a:txBody>
                    <a:bodyPr/>
                    <a:lstStyle/>
                    <a:p>
                      <a:pPr algn="ctr"/>
                      <a:r>
                        <a:rPr lang="en-US" sz="1000" dirty="0"/>
                        <a:t>9</a:t>
                      </a:r>
                    </a:p>
                  </a:txBody>
                  <a:tcPr anchor="ct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b="0" dirty="0">
                          <a:solidFill>
                            <a:srgbClr val="008000"/>
                          </a:solidFill>
                        </a:rPr>
                        <a:t>Low</a:t>
                      </a:r>
                    </a:p>
                  </a:txBody>
                  <a:tcPr anchor="ctr"/>
                </a:tc>
                <a:tc>
                  <a:txBody>
                    <a:bodyPr/>
                    <a:lstStyle/>
                    <a:p>
                      <a:pPr marL="0" marR="0" lvl="0" indent="0" algn="l" defTabSz="761790" rtl="0" eaLnBrk="1" fontAlgn="auto" latinLnBrk="0" hangingPunct="1">
                        <a:lnSpc>
                          <a:spcPct val="100000"/>
                        </a:lnSpc>
                        <a:spcBef>
                          <a:spcPts val="0"/>
                        </a:spcBef>
                        <a:spcAft>
                          <a:spcPts val="0"/>
                        </a:spcAft>
                        <a:buClrTx/>
                        <a:buSzTx/>
                        <a:buFontTx/>
                        <a:buNone/>
                        <a:tabLst/>
                        <a:defRPr/>
                      </a:pPr>
                      <a:r>
                        <a:rPr lang="en-US" sz="1000" dirty="0"/>
                        <a:t>OUT trace is suggested to put into internal layer, and symmetrical to IC</a:t>
                      </a:r>
                    </a:p>
                  </a:txBody>
                  <a:tcPr/>
                </a:tc>
                <a:tc>
                  <a:txBody>
                    <a:bodyPr/>
                    <a:lstStyle/>
                    <a:p>
                      <a:pPr marL="0" marR="0" lvl="0" indent="0" algn="ctr" defTabSz="761790" rtl="0" eaLnBrk="1" fontAlgn="auto" latinLnBrk="0" hangingPunct="1">
                        <a:lnSpc>
                          <a:spcPct val="100000"/>
                        </a:lnSpc>
                        <a:spcBef>
                          <a:spcPts val="0"/>
                        </a:spcBef>
                        <a:spcAft>
                          <a:spcPts val="0"/>
                        </a:spcAft>
                        <a:buClrTx/>
                        <a:buSzTx/>
                        <a:buFontTx/>
                        <a:buNone/>
                        <a:tabLst/>
                        <a:defRPr/>
                      </a:pPr>
                      <a:r>
                        <a:rPr lang="en-US" sz="1000" dirty="0"/>
                        <a:t>Page 8</a:t>
                      </a:r>
                    </a:p>
                  </a:txBody>
                  <a:tcPr anchor="ctr"/>
                </a:tc>
                <a:tc>
                  <a:txBody>
                    <a:bodyPr/>
                    <a:lstStyle/>
                    <a:p>
                      <a:pPr algn="ctr"/>
                      <a:endParaRPr lang="en-US" sz="1000" dirty="0"/>
                    </a:p>
                  </a:txBody>
                  <a:tcPr anchor="ctr"/>
                </a:tc>
                <a:extLst>
                  <a:ext uri="{0D108BD9-81ED-4DB2-BD59-A6C34878D82A}">
                    <a16:rowId xmlns:a16="http://schemas.microsoft.com/office/drawing/2014/main" val="1741150340"/>
                  </a:ext>
                </a:extLst>
              </a:tr>
            </a:tbl>
          </a:graphicData>
        </a:graphic>
      </p:graphicFrame>
    </p:spTree>
    <p:extLst>
      <p:ext uri="{BB962C8B-B14F-4D97-AF65-F5344CB8AC3E}">
        <p14:creationId xmlns:p14="http://schemas.microsoft.com/office/powerpoint/2010/main" val="1636970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66100" y="183092"/>
            <a:ext cx="2920000" cy="414607"/>
          </a:xfrm>
        </p:spPr>
        <p:txBody>
          <a:bodyPr/>
          <a:lstStyle/>
          <a:p>
            <a:r>
              <a:rPr lang="en-US" sz="1600" dirty="0"/>
              <a:t>Schematic - item 1</a:t>
            </a:r>
            <a:endParaRPr lang="en-US" sz="1200" dirty="0"/>
          </a:p>
        </p:txBody>
      </p:sp>
      <p:sp>
        <p:nvSpPr>
          <p:cNvPr id="7" name="Rectangle 6"/>
          <p:cNvSpPr/>
          <p:nvPr/>
        </p:nvSpPr>
        <p:spPr>
          <a:xfrm>
            <a:off x="166100" y="620688"/>
            <a:ext cx="4405900" cy="18158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228600" indent="-228600" defTabSz="914327" eaLnBrk="0" hangingPunct="0">
              <a:buFont typeface="+mj-lt"/>
              <a:buAutoNum type="alphaLcParenR"/>
            </a:pPr>
            <a:r>
              <a:rPr lang="en-US" sz="1000" kern="0" dirty="0">
                <a:solidFill>
                  <a:srgbClr val="000000"/>
                </a:solidFill>
              </a:rPr>
              <a:t>PVDD decoupling capacitor, suggest to use 8PCS 100nF, and 4PCS 1uF. Check Layout item 1 for detailed placement guidance.</a:t>
            </a:r>
          </a:p>
          <a:p>
            <a:pPr marL="228600" indent="-228600" defTabSz="914327" eaLnBrk="0" hangingPunct="0">
              <a:buFont typeface="+mj-lt"/>
              <a:buAutoNum type="alphaLcParenR"/>
            </a:pPr>
            <a:r>
              <a:rPr lang="en-US" sz="1000" kern="0" dirty="0">
                <a:solidFill>
                  <a:srgbClr val="000000"/>
                </a:solidFill>
              </a:rPr>
              <a:t>Pin31 is connected to pin30, to provide power supply for PLL circuit. Pin29 is connected to internal ground, keep it float to avoid noise interference from board ground</a:t>
            </a:r>
          </a:p>
          <a:p>
            <a:pPr marL="228600" indent="-228600" defTabSz="914327" eaLnBrk="0" hangingPunct="0">
              <a:buFont typeface="+mj-lt"/>
              <a:buAutoNum type="alphaLcParenR"/>
            </a:pPr>
            <a:r>
              <a:rPr lang="en-US" sz="1000" kern="0" dirty="0">
                <a:solidFill>
                  <a:srgbClr val="000000"/>
                </a:solidFill>
              </a:rPr>
              <a:t>AVDD_BYP(pin 54) connected to VREG_BYP(pin 55) directly</a:t>
            </a:r>
          </a:p>
          <a:p>
            <a:pPr marL="228600" indent="-228600" defTabSz="914327" eaLnBrk="0" hangingPunct="0">
              <a:buFont typeface="+mj-lt"/>
              <a:buAutoNum type="alphaLcParenR"/>
            </a:pPr>
            <a:r>
              <a:rPr lang="en-US" sz="1000" dirty="0">
                <a:solidFill>
                  <a:srgbClr val="000000"/>
                </a:solidFill>
              </a:rPr>
              <a:t>Reserve placeholder for 330pF+3.3Ω snubber at OUTP before 3.3uH inductor, for the EMC consideration. It can be removed at next version if EMC test confirm pass without snubber</a:t>
            </a:r>
          </a:p>
          <a:p>
            <a:pPr marL="228600" indent="-228600" defTabSz="914327" eaLnBrk="0" hangingPunct="0">
              <a:buFont typeface="+mj-lt"/>
              <a:buAutoNum type="alphaLcParenR"/>
            </a:pPr>
            <a:r>
              <a:rPr lang="en-US" sz="1000" dirty="0">
                <a:solidFill>
                  <a:srgbClr val="000000"/>
                </a:solidFill>
              </a:rPr>
              <a:t>Each of the OUT trace should have 1nF~10nF cap to GND, put them close to </a:t>
            </a:r>
            <a:r>
              <a:rPr lang="en-US" altLang="zh-CN" sz="1000" dirty="0">
                <a:solidFill>
                  <a:srgbClr val="000000"/>
                </a:solidFill>
              </a:rPr>
              <a:t>PCB </a:t>
            </a:r>
            <a:r>
              <a:rPr lang="en-US" sz="1000" dirty="0">
                <a:solidFill>
                  <a:srgbClr val="000000"/>
                </a:solidFill>
              </a:rPr>
              <a:t>connector.</a:t>
            </a:r>
          </a:p>
        </p:txBody>
      </p:sp>
      <p:sp>
        <p:nvSpPr>
          <p:cNvPr id="60" name="Slide Number Placeholder 3"/>
          <p:cNvSpPr txBox="1">
            <a:spLocks/>
          </p:cNvSpPr>
          <p:nvPr/>
        </p:nvSpPr>
        <p:spPr>
          <a:xfrm>
            <a:off x="6955971" y="4800713"/>
            <a:ext cx="2133600" cy="154781"/>
          </a:xfrm>
          <a:prstGeom prst="rect">
            <a:avLst/>
          </a:prstGeom>
        </p:spPr>
        <p:txBody>
          <a:bodyPr lIns="91432" tIns="45717" rIns="91432" bIns="45717"/>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defTabSz="914327"/>
            <a:fld id="{3B20521C-F793-4067-BB07-C7AF74E21EF3}" type="slidenum">
              <a:rPr lang="en-US" sz="1000">
                <a:solidFill>
                  <a:srgbClr val="000000"/>
                </a:solidFill>
              </a:rPr>
              <a:pPr algn="r" defTabSz="914327"/>
              <a:t>3</a:t>
            </a:fld>
            <a:endParaRPr lang="en-US" sz="1000" dirty="0">
              <a:solidFill>
                <a:srgbClr val="000000"/>
              </a:solidFill>
            </a:endParaRPr>
          </a:p>
        </p:txBody>
      </p:sp>
      <p:sp>
        <p:nvSpPr>
          <p:cNvPr id="9" name="Rectangle 2">
            <a:extLst>
              <a:ext uri="{FF2B5EF4-FFF2-40B4-BE49-F238E27FC236}">
                <a16:creationId xmlns:a16="http://schemas.microsoft.com/office/drawing/2014/main" id="{5E7761EF-EDB6-438F-8B88-91DD073F89C1}"/>
              </a:ext>
            </a:extLst>
          </p:cNvPr>
          <p:cNvSpPr txBox="1">
            <a:spLocks noChangeArrowheads="1"/>
          </p:cNvSpPr>
          <p:nvPr/>
        </p:nvSpPr>
        <p:spPr bwMode="auto">
          <a:xfrm>
            <a:off x="166100" y="2364446"/>
            <a:ext cx="2313962" cy="414607"/>
          </a:xfrm>
          <a:prstGeom prst="rect">
            <a:avLst/>
          </a:prstGeom>
          <a:noFill/>
          <a:ln w="9525">
            <a:noFill/>
            <a:miter lim="800000"/>
            <a:headEnd/>
            <a:tailEnd/>
          </a:ln>
        </p:spPr>
        <p:txBody>
          <a:bodyPr vert="horz" wrap="square" lIns="76179" tIns="38088" rIns="76179" bIns="38088" numCol="1" anchor="ctr" anchorCtr="0" compatLnSpc="1">
            <a:prstTxWarp prst="textNoShape">
              <a:avLst/>
            </a:prstTxWarp>
          </a:bodyPr>
          <a:lstStyle>
            <a:lvl1pPr algn="l" rtl="0" eaLnBrk="1" fontAlgn="base" hangingPunct="1">
              <a:lnSpc>
                <a:spcPct val="85000"/>
              </a:lnSpc>
              <a:spcBef>
                <a:spcPct val="0"/>
              </a:spcBef>
              <a:spcAft>
                <a:spcPct val="0"/>
              </a:spcAft>
              <a:defRPr sz="2700" b="1">
                <a:solidFill>
                  <a:schemeClr val="tx2"/>
                </a:solidFill>
                <a:latin typeface="+mj-lt"/>
                <a:ea typeface="+mj-ea"/>
                <a:cs typeface="+mj-cs"/>
              </a:defRPr>
            </a:lvl1pPr>
            <a:lvl2pPr algn="l" rtl="0" eaLnBrk="1" fontAlgn="base" hangingPunct="1">
              <a:lnSpc>
                <a:spcPct val="85000"/>
              </a:lnSpc>
              <a:spcBef>
                <a:spcPct val="0"/>
              </a:spcBef>
              <a:spcAft>
                <a:spcPct val="0"/>
              </a:spcAft>
              <a:defRPr sz="2700" b="1">
                <a:solidFill>
                  <a:schemeClr val="tx2"/>
                </a:solidFill>
                <a:latin typeface="Arial" charset="0"/>
              </a:defRPr>
            </a:lvl2pPr>
            <a:lvl3pPr algn="l" rtl="0" eaLnBrk="1" fontAlgn="base" hangingPunct="1">
              <a:lnSpc>
                <a:spcPct val="85000"/>
              </a:lnSpc>
              <a:spcBef>
                <a:spcPct val="0"/>
              </a:spcBef>
              <a:spcAft>
                <a:spcPct val="0"/>
              </a:spcAft>
              <a:defRPr sz="2700" b="1">
                <a:solidFill>
                  <a:schemeClr val="tx2"/>
                </a:solidFill>
                <a:latin typeface="Arial" charset="0"/>
              </a:defRPr>
            </a:lvl3pPr>
            <a:lvl4pPr algn="l" rtl="0" eaLnBrk="1" fontAlgn="base" hangingPunct="1">
              <a:lnSpc>
                <a:spcPct val="85000"/>
              </a:lnSpc>
              <a:spcBef>
                <a:spcPct val="0"/>
              </a:spcBef>
              <a:spcAft>
                <a:spcPct val="0"/>
              </a:spcAft>
              <a:defRPr sz="2700" b="1">
                <a:solidFill>
                  <a:schemeClr val="tx2"/>
                </a:solidFill>
                <a:latin typeface="Arial" charset="0"/>
              </a:defRPr>
            </a:lvl4pPr>
            <a:lvl5pPr algn="l" rtl="0" eaLnBrk="1" fontAlgn="base" hangingPunct="1">
              <a:lnSpc>
                <a:spcPct val="85000"/>
              </a:lnSpc>
              <a:spcBef>
                <a:spcPct val="0"/>
              </a:spcBef>
              <a:spcAft>
                <a:spcPct val="0"/>
              </a:spcAft>
              <a:defRPr sz="2700" b="1">
                <a:solidFill>
                  <a:schemeClr val="tx2"/>
                </a:solidFill>
                <a:latin typeface="Arial" charset="0"/>
              </a:defRPr>
            </a:lvl5pPr>
            <a:lvl6pPr marL="380895" algn="l" rtl="0" eaLnBrk="1" fontAlgn="base" hangingPunct="1">
              <a:lnSpc>
                <a:spcPct val="85000"/>
              </a:lnSpc>
              <a:spcBef>
                <a:spcPct val="0"/>
              </a:spcBef>
              <a:spcAft>
                <a:spcPct val="0"/>
              </a:spcAft>
              <a:defRPr sz="2700" b="1">
                <a:solidFill>
                  <a:srgbClr val="FF0000"/>
                </a:solidFill>
                <a:latin typeface="Arial" charset="0"/>
              </a:defRPr>
            </a:lvl6pPr>
            <a:lvl7pPr marL="761790" algn="l" rtl="0" eaLnBrk="1" fontAlgn="base" hangingPunct="1">
              <a:lnSpc>
                <a:spcPct val="85000"/>
              </a:lnSpc>
              <a:spcBef>
                <a:spcPct val="0"/>
              </a:spcBef>
              <a:spcAft>
                <a:spcPct val="0"/>
              </a:spcAft>
              <a:defRPr sz="2700" b="1">
                <a:solidFill>
                  <a:srgbClr val="FF0000"/>
                </a:solidFill>
                <a:latin typeface="Arial" charset="0"/>
              </a:defRPr>
            </a:lvl7pPr>
            <a:lvl8pPr marL="1142683" algn="l" rtl="0" eaLnBrk="1" fontAlgn="base" hangingPunct="1">
              <a:lnSpc>
                <a:spcPct val="85000"/>
              </a:lnSpc>
              <a:spcBef>
                <a:spcPct val="0"/>
              </a:spcBef>
              <a:spcAft>
                <a:spcPct val="0"/>
              </a:spcAft>
              <a:defRPr sz="2700" b="1">
                <a:solidFill>
                  <a:srgbClr val="FF0000"/>
                </a:solidFill>
                <a:latin typeface="Arial" charset="0"/>
              </a:defRPr>
            </a:lvl8pPr>
            <a:lvl9pPr marL="1523573" algn="l" rtl="0" eaLnBrk="1" fontAlgn="base" hangingPunct="1">
              <a:lnSpc>
                <a:spcPct val="85000"/>
              </a:lnSpc>
              <a:spcBef>
                <a:spcPct val="0"/>
              </a:spcBef>
              <a:spcAft>
                <a:spcPct val="0"/>
              </a:spcAft>
              <a:defRPr sz="2700" b="1">
                <a:solidFill>
                  <a:srgbClr val="FF0000"/>
                </a:solidFill>
                <a:latin typeface="Arial" charset="0"/>
              </a:defRPr>
            </a:lvl9pPr>
          </a:lstStyle>
          <a:p>
            <a:r>
              <a:rPr lang="en-US" sz="1600" kern="0" dirty="0">
                <a:solidFill>
                  <a:srgbClr val="CC6600"/>
                </a:solidFill>
              </a:rPr>
              <a:t>Schematic - item 2</a:t>
            </a:r>
          </a:p>
        </p:txBody>
      </p:sp>
      <p:sp>
        <p:nvSpPr>
          <p:cNvPr id="12" name="Rectangle 11">
            <a:extLst>
              <a:ext uri="{FF2B5EF4-FFF2-40B4-BE49-F238E27FC236}">
                <a16:creationId xmlns:a16="http://schemas.microsoft.com/office/drawing/2014/main" id="{97F03895-0115-4CC7-8381-0641C0FFE6AF}"/>
              </a:ext>
            </a:extLst>
          </p:cNvPr>
          <p:cNvSpPr/>
          <p:nvPr/>
        </p:nvSpPr>
        <p:spPr>
          <a:xfrm>
            <a:off x="166100" y="2701920"/>
            <a:ext cx="4405900" cy="18158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228600" indent="-228600" defTabSz="914327" eaLnBrk="0" hangingPunct="0">
              <a:buFont typeface="+mj-lt"/>
              <a:buAutoNum type="alphaLcParenR"/>
            </a:pPr>
            <a:r>
              <a:rPr lang="en-US" sz="1000" kern="0" dirty="0">
                <a:solidFill>
                  <a:srgbClr val="000000"/>
                </a:solidFill>
              </a:rPr>
              <a:t>X7R type could provide stable capacitance across large temperature/voltage level, guarantee performance on the complex automotive using environment.</a:t>
            </a:r>
          </a:p>
          <a:p>
            <a:pPr marL="228600" indent="-228600" defTabSz="914327" eaLnBrk="0" hangingPunct="0">
              <a:buFont typeface="+mj-lt"/>
              <a:buAutoNum type="alphaLcParenR"/>
            </a:pPr>
            <a:r>
              <a:rPr lang="en-US" sz="1000" kern="0" dirty="0">
                <a:solidFill>
                  <a:srgbClr val="000000"/>
                </a:solidFill>
              </a:rPr>
              <a:t>1uF of output LC filter. 0805 size/50V rating is recommended, to provide enough effective capacitance with biased voltage</a:t>
            </a:r>
          </a:p>
          <a:p>
            <a:pPr marL="228600" indent="-228600" defTabSz="914327" eaLnBrk="0" hangingPunct="0">
              <a:buFont typeface="+mj-lt"/>
              <a:buAutoNum type="alphaLcParenR"/>
            </a:pPr>
            <a:r>
              <a:rPr lang="en-US" sz="1000" kern="0" dirty="0">
                <a:solidFill>
                  <a:srgbClr val="000000"/>
                </a:solidFill>
              </a:rPr>
              <a:t>150nF capacitor from OUTM to GND. 0603 size/50V rating is recommended.</a:t>
            </a:r>
          </a:p>
          <a:p>
            <a:pPr marL="228600" indent="-228600" defTabSz="914327" eaLnBrk="0" hangingPunct="0">
              <a:buFont typeface="+mj-lt"/>
              <a:buAutoNum type="alphaLcParenR"/>
            </a:pPr>
            <a:r>
              <a:rPr lang="en-US" sz="1000" kern="0" dirty="0">
                <a:solidFill>
                  <a:srgbClr val="000000"/>
                </a:solidFill>
              </a:rPr>
              <a:t>100nF capacitor between pin 5 and 6.  16V rating is recommended.</a:t>
            </a:r>
          </a:p>
          <a:p>
            <a:pPr marL="228600" indent="-228600" defTabSz="914327" eaLnBrk="0" hangingPunct="0">
              <a:buFont typeface="+mj-lt"/>
              <a:buAutoNum type="alphaLcParenR"/>
            </a:pPr>
            <a:r>
              <a:rPr lang="en-US" sz="1000" kern="0" dirty="0">
                <a:solidFill>
                  <a:srgbClr val="000000"/>
                </a:solidFill>
              </a:rPr>
              <a:t>330nF capacitor at pin 7 to PVDD. 16V rating is recommended.</a:t>
            </a:r>
          </a:p>
          <a:p>
            <a:pPr marL="228600" indent="-228600" defTabSz="914327" eaLnBrk="0" hangingPunct="0">
              <a:buFont typeface="+mj-lt"/>
              <a:buAutoNum type="alphaLcParenR"/>
            </a:pPr>
            <a:r>
              <a:rPr lang="en-US" sz="1000" kern="0" dirty="0">
                <a:solidFill>
                  <a:srgbClr val="000000"/>
                </a:solidFill>
              </a:rPr>
              <a:t>1uF capacitor of AVDD, VREG. 0603 size/16V rating is recommended.</a:t>
            </a:r>
          </a:p>
          <a:p>
            <a:pPr marL="228600" indent="-228600" defTabSz="914327" eaLnBrk="0" hangingPunct="0">
              <a:buFont typeface="+mj-lt"/>
              <a:buAutoNum type="alphaLcParenR"/>
            </a:pPr>
            <a:r>
              <a:rPr lang="en-US" sz="1000" kern="0" dirty="0">
                <a:solidFill>
                  <a:srgbClr val="000000"/>
                </a:solidFill>
              </a:rPr>
              <a:t>2.2uF capacitor of GVDD.  0805 size/16V rating is recommended.</a:t>
            </a:r>
          </a:p>
        </p:txBody>
      </p:sp>
      <p:pic>
        <p:nvPicPr>
          <p:cNvPr id="4" name="Picture 3">
            <a:extLst>
              <a:ext uri="{FF2B5EF4-FFF2-40B4-BE49-F238E27FC236}">
                <a16:creationId xmlns:a16="http://schemas.microsoft.com/office/drawing/2014/main" id="{CA4C1C19-C878-C1CC-1F15-A735FB20939D}"/>
              </a:ext>
            </a:extLst>
          </p:cNvPr>
          <p:cNvPicPr>
            <a:picLocks noChangeAspect="1"/>
          </p:cNvPicPr>
          <p:nvPr/>
        </p:nvPicPr>
        <p:blipFill>
          <a:blip r:embed="rId3"/>
          <a:stretch>
            <a:fillRect/>
          </a:stretch>
        </p:blipFill>
        <p:spPr>
          <a:xfrm>
            <a:off x="4653281" y="390396"/>
            <a:ext cx="4490720" cy="4127417"/>
          </a:xfrm>
          <a:prstGeom prst="rect">
            <a:avLst/>
          </a:prstGeom>
        </p:spPr>
      </p:pic>
    </p:spTree>
    <p:extLst>
      <p:ext uri="{BB962C8B-B14F-4D97-AF65-F5344CB8AC3E}">
        <p14:creationId xmlns:p14="http://schemas.microsoft.com/office/powerpoint/2010/main" val="1559097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6E161BD-0FCD-4546-A600-49D7A22B693A}"/>
              </a:ext>
            </a:extLst>
          </p:cNvPr>
          <p:cNvSpPr>
            <a:spLocks noGrp="1" noChangeArrowheads="1"/>
          </p:cNvSpPr>
          <p:nvPr>
            <p:ph type="title"/>
          </p:nvPr>
        </p:nvSpPr>
        <p:spPr/>
        <p:txBody>
          <a:bodyPr/>
          <a:lstStyle/>
          <a:p>
            <a:r>
              <a:rPr lang="en-US" sz="2000" dirty="0"/>
              <a:t>Layout – item 1</a:t>
            </a:r>
            <a:endParaRPr lang="en-US" sz="1600" dirty="0"/>
          </a:p>
        </p:txBody>
      </p:sp>
      <p:sp>
        <p:nvSpPr>
          <p:cNvPr id="4" name="Slide Number Placeholder 3">
            <a:extLst>
              <a:ext uri="{FF2B5EF4-FFF2-40B4-BE49-F238E27FC236}">
                <a16:creationId xmlns:a16="http://schemas.microsoft.com/office/drawing/2014/main" id="{83EAD867-F0AD-4AA4-A144-AA6DE29ACC37}"/>
              </a:ext>
            </a:extLst>
          </p:cNvPr>
          <p:cNvSpPr>
            <a:spLocks noGrp="1"/>
          </p:cNvSpPr>
          <p:nvPr>
            <p:ph type="sldNum" sz="quarter" idx="10"/>
          </p:nvPr>
        </p:nvSpPr>
        <p:spPr/>
        <p:txBody>
          <a:bodyPr/>
          <a:lstStyle/>
          <a:p>
            <a:pPr>
              <a:defRPr/>
            </a:pPr>
            <a:fld id="{2B97888F-6AF7-4263-B69D-592D8C33BAC7}" type="slidenum">
              <a:rPr lang="en-US" smtClean="0"/>
              <a:pPr>
                <a:defRPr/>
              </a:pPr>
              <a:t>4</a:t>
            </a:fld>
            <a:endParaRPr lang="en-US"/>
          </a:p>
        </p:txBody>
      </p:sp>
      <p:sp>
        <p:nvSpPr>
          <p:cNvPr id="6" name="Rectangle 5">
            <a:extLst>
              <a:ext uri="{FF2B5EF4-FFF2-40B4-BE49-F238E27FC236}">
                <a16:creationId xmlns:a16="http://schemas.microsoft.com/office/drawing/2014/main" id="{1E1037C8-D0CD-4D99-A250-7EE83802EF1E}"/>
              </a:ext>
            </a:extLst>
          </p:cNvPr>
          <p:cNvSpPr/>
          <p:nvPr/>
        </p:nvSpPr>
        <p:spPr>
          <a:xfrm>
            <a:off x="218681" y="845819"/>
            <a:ext cx="3645699" cy="27095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defTabSz="914327" eaLnBrk="0" hangingPunct="0"/>
            <a:r>
              <a:rPr lang="en-US" sz="1200" kern="0" dirty="0">
                <a:solidFill>
                  <a:srgbClr val="000000"/>
                </a:solidFill>
              </a:rPr>
              <a:t>1. </a:t>
            </a:r>
            <a:r>
              <a:rPr lang="en-US" sz="1200" b="1" kern="0" dirty="0">
                <a:solidFill>
                  <a:srgbClr val="000000"/>
                </a:solidFill>
              </a:rPr>
              <a:t>4PCS</a:t>
            </a:r>
            <a:r>
              <a:rPr lang="en-US" sz="1200" kern="0" dirty="0">
                <a:solidFill>
                  <a:srgbClr val="000000"/>
                </a:solidFill>
              </a:rPr>
              <a:t> 100nF PVDD decoupling cap at </a:t>
            </a:r>
            <a:r>
              <a:rPr lang="en-US" sz="1200" b="1" kern="0" dirty="0">
                <a:solidFill>
                  <a:srgbClr val="000000"/>
                </a:solidFill>
              </a:rPr>
              <a:t>each side </a:t>
            </a:r>
            <a:r>
              <a:rPr lang="en-US" sz="1200" kern="0" dirty="0">
                <a:solidFill>
                  <a:srgbClr val="000000"/>
                </a:solidFill>
              </a:rPr>
              <a:t>of the IC.</a:t>
            </a:r>
          </a:p>
          <a:p>
            <a:pPr defTabSz="914327" eaLnBrk="0" hangingPunct="0"/>
            <a:r>
              <a:rPr lang="en-US" sz="1200" kern="0" dirty="0">
                <a:solidFill>
                  <a:srgbClr val="000000"/>
                </a:solidFill>
              </a:rPr>
              <a:t>2.</a:t>
            </a:r>
            <a:r>
              <a:rPr lang="en-US" sz="1200" b="1" kern="0" dirty="0">
                <a:solidFill>
                  <a:srgbClr val="000000"/>
                </a:solidFill>
              </a:rPr>
              <a:t> Must</a:t>
            </a:r>
            <a:r>
              <a:rPr lang="en-US" sz="1200" kern="0" dirty="0">
                <a:solidFill>
                  <a:srgbClr val="000000"/>
                </a:solidFill>
              </a:rPr>
              <a:t> put at the </a:t>
            </a:r>
            <a:r>
              <a:rPr lang="en-US" sz="1200" b="1" kern="0" dirty="0">
                <a:solidFill>
                  <a:srgbClr val="000000"/>
                </a:solidFill>
              </a:rPr>
              <a:t>same layer </a:t>
            </a:r>
            <a:r>
              <a:rPr lang="en-US" sz="1200" kern="0" dirty="0">
                <a:solidFill>
                  <a:srgbClr val="000000"/>
                </a:solidFill>
              </a:rPr>
              <a:t>of IC.</a:t>
            </a:r>
          </a:p>
          <a:p>
            <a:pPr defTabSz="914327" eaLnBrk="0" hangingPunct="0"/>
            <a:r>
              <a:rPr lang="en-US" sz="1200" kern="0" dirty="0">
                <a:solidFill>
                  <a:srgbClr val="000000"/>
                </a:solidFill>
              </a:rPr>
              <a:t>3.</a:t>
            </a:r>
            <a:r>
              <a:rPr lang="en-US" sz="1200" b="1" kern="0" dirty="0">
                <a:solidFill>
                  <a:srgbClr val="000000"/>
                </a:solidFill>
              </a:rPr>
              <a:t> Must</a:t>
            </a:r>
            <a:r>
              <a:rPr lang="en-US" sz="1200" kern="0" dirty="0">
                <a:solidFill>
                  <a:srgbClr val="000000"/>
                </a:solidFill>
              </a:rPr>
              <a:t> close to </a:t>
            </a:r>
            <a:r>
              <a:rPr lang="en-US" sz="1200" b="1" kern="0" dirty="0">
                <a:solidFill>
                  <a:srgbClr val="000000"/>
                </a:solidFill>
              </a:rPr>
              <a:t>both PVDD and GND </a:t>
            </a:r>
            <a:r>
              <a:rPr lang="en-US" sz="1200" kern="0" dirty="0">
                <a:solidFill>
                  <a:srgbClr val="000000"/>
                </a:solidFill>
              </a:rPr>
              <a:t>pins.</a:t>
            </a:r>
          </a:p>
          <a:p>
            <a:pPr marL="174611" indent="-174611" defTabSz="914327" eaLnBrk="0" hangingPunct="0">
              <a:buFontTx/>
              <a:buChar char="•"/>
            </a:pPr>
            <a:r>
              <a:rPr lang="en-US" sz="1200" i="1" kern="0" dirty="0">
                <a:solidFill>
                  <a:srgbClr val="000000"/>
                </a:solidFill>
              </a:rPr>
              <a:t>To realize above requirement, BST cap need to put at the back of PCB to provide room. </a:t>
            </a:r>
          </a:p>
          <a:p>
            <a:pPr marL="174611" indent="-174611" defTabSz="914327" eaLnBrk="0" hangingPunct="0">
              <a:buFontTx/>
              <a:buChar char="•"/>
            </a:pPr>
            <a:r>
              <a:rPr lang="en-US" sz="1200" i="1" kern="0" dirty="0">
                <a:solidFill>
                  <a:srgbClr val="000000"/>
                </a:solidFill>
              </a:rPr>
              <a:t>To realize above requirement, OUT trace need to go into internal layer from pins (all through </a:t>
            </a:r>
            <a:r>
              <a:rPr lang="en-US" sz="1200" i="1" kern="0" dirty="0" err="1">
                <a:solidFill>
                  <a:srgbClr val="000000"/>
                </a:solidFill>
              </a:rPr>
              <a:t>vias</a:t>
            </a:r>
            <a:r>
              <a:rPr lang="en-US" sz="1200" i="1" kern="0" dirty="0">
                <a:solidFill>
                  <a:srgbClr val="000000"/>
                </a:solidFill>
              </a:rPr>
              <a:t> ).</a:t>
            </a:r>
          </a:p>
          <a:p>
            <a:pPr marL="174611" indent="-174611" defTabSz="914327" eaLnBrk="0" hangingPunct="0">
              <a:buFontTx/>
              <a:buChar char="•"/>
            </a:pPr>
            <a:r>
              <a:rPr lang="en-US" sz="1200" i="1" kern="0" dirty="0">
                <a:solidFill>
                  <a:srgbClr val="000000"/>
                </a:solidFill>
              </a:rPr>
              <a:t>This requirement is essential to achieve both reliability, and EMC performance from 30MHz to 300MHz frequency range.</a:t>
            </a:r>
          </a:p>
        </p:txBody>
      </p:sp>
      <p:grpSp>
        <p:nvGrpSpPr>
          <p:cNvPr id="15" name="Group 14">
            <a:extLst>
              <a:ext uri="{FF2B5EF4-FFF2-40B4-BE49-F238E27FC236}">
                <a16:creationId xmlns:a16="http://schemas.microsoft.com/office/drawing/2014/main" id="{FCF77598-B064-49F3-A3A8-637FE80BE876}"/>
              </a:ext>
            </a:extLst>
          </p:cNvPr>
          <p:cNvGrpSpPr/>
          <p:nvPr/>
        </p:nvGrpSpPr>
        <p:grpSpPr>
          <a:xfrm>
            <a:off x="4152900" y="845820"/>
            <a:ext cx="4592659" cy="2907484"/>
            <a:chOff x="4203606" y="88776"/>
            <a:chExt cx="4850745" cy="3042063"/>
          </a:xfrm>
        </p:grpSpPr>
        <p:pic>
          <p:nvPicPr>
            <p:cNvPr id="7" name="Picture 6">
              <a:extLst>
                <a:ext uri="{FF2B5EF4-FFF2-40B4-BE49-F238E27FC236}">
                  <a16:creationId xmlns:a16="http://schemas.microsoft.com/office/drawing/2014/main" id="{981198A7-712C-4E78-AF2C-8B565F6201E9}"/>
                </a:ext>
              </a:extLst>
            </p:cNvPr>
            <p:cNvPicPr>
              <a:picLocks noChangeAspect="1"/>
            </p:cNvPicPr>
            <p:nvPr/>
          </p:nvPicPr>
          <p:blipFill>
            <a:blip r:embed="rId2"/>
            <a:stretch>
              <a:fillRect/>
            </a:stretch>
          </p:blipFill>
          <p:spPr>
            <a:xfrm>
              <a:off x="4203606" y="88776"/>
              <a:ext cx="4850745" cy="3042063"/>
            </a:xfrm>
            <a:prstGeom prst="rect">
              <a:avLst/>
            </a:prstGeom>
          </p:spPr>
        </p:pic>
        <p:sp>
          <p:nvSpPr>
            <p:cNvPr id="8" name="Rectangle 7">
              <a:extLst>
                <a:ext uri="{FF2B5EF4-FFF2-40B4-BE49-F238E27FC236}">
                  <a16:creationId xmlns:a16="http://schemas.microsoft.com/office/drawing/2014/main" id="{BA4FCEDF-2AA9-4E89-B9E1-9E92C1A4B9EC}"/>
                </a:ext>
              </a:extLst>
            </p:cNvPr>
            <p:cNvSpPr/>
            <p:nvPr/>
          </p:nvSpPr>
          <p:spPr>
            <a:xfrm>
              <a:off x="4506214" y="2111031"/>
              <a:ext cx="986763" cy="46706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2DF32D-8377-49C6-A793-949461713142}"/>
                </a:ext>
              </a:extLst>
            </p:cNvPr>
            <p:cNvSpPr/>
            <p:nvPr/>
          </p:nvSpPr>
          <p:spPr>
            <a:xfrm>
              <a:off x="5585303" y="2110620"/>
              <a:ext cx="986763" cy="46706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F5FB8F-B822-4D40-B0D3-E403D286652D}"/>
                </a:ext>
              </a:extLst>
            </p:cNvPr>
            <p:cNvSpPr/>
            <p:nvPr/>
          </p:nvSpPr>
          <p:spPr>
            <a:xfrm>
              <a:off x="6628978" y="2104270"/>
              <a:ext cx="986763" cy="46706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67E6C6-4DB1-425A-83AD-6FDAFA9DC864}"/>
                </a:ext>
              </a:extLst>
            </p:cNvPr>
            <p:cNvSpPr/>
            <p:nvPr/>
          </p:nvSpPr>
          <p:spPr>
            <a:xfrm>
              <a:off x="7714565" y="2097691"/>
              <a:ext cx="986763" cy="46706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66507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8ED15-28F2-46EC-94A2-08597A7EA20B}"/>
              </a:ext>
            </a:extLst>
          </p:cNvPr>
          <p:cNvSpPr>
            <a:spLocks noGrp="1"/>
          </p:cNvSpPr>
          <p:nvPr>
            <p:ph type="title"/>
          </p:nvPr>
        </p:nvSpPr>
        <p:spPr/>
        <p:txBody>
          <a:bodyPr/>
          <a:lstStyle/>
          <a:p>
            <a:r>
              <a:rPr lang="en-US" sz="2000" dirty="0"/>
              <a:t>Layout – item 2</a:t>
            </a:r>
          </a:p>
        </p:txBody>
      </p:sp>
      <p:sp>
        <p:nvSpPr>
          <p:cNvPr id="4" name="Slide Number Placeholder 3">
            <a:extLst>
              <a:ext uri="{FF2B5EF4-FFF2-40B4-BE49-F238E27FC236}">
                <a16:creationId xmlns:a16="http://schemas.microsoft.com/office/drawing/2014/main" id="{7CA513AF-9178-4558-8121-F4D72A20D486}"/>
              </a:ext>
            </a:extLst>
          </p:cNvPr>
          <p:cNvSpPr>
            <a:spLocks noGrp="1"/>
          </p:cNvSpPr>
          <p:nvPr>
            <p:ph type="sldNum" sz="quarter" idx="10"/>
          </p:nvPr>
        </p:nvSpPr>
        <p:spPr/>
        <p:txBody>
          <a:bodyPr/>
          <a:lstStyle/>
          <a:p>
            <a:pPr>
              <a:defRPr/>
            </a:pPr>
            <a:fld id="{2B97888F-6AF7-4263-B69D-592D8C33BAC7}" type="slidenum">
              <a:rPr lang="en-US" smtClean="0"/>
              <a:pPr>
                <a:defRPr/>
              </a:pPr>
              <a:t>5</a:t>
            </a:fld>
            <a:endParaRPr lang="en-US"/>
          </a:p>
        </p:txBody>
      </p:sp>
      <p:pic>
        <p:nvPicPr>
          <p:cNvPr id="7" name="Picture 6">
            <a:extLst>
              <a:ext uri="{FF2B5EF4-FFF2-40B4-BE49-F238E27FC236}">
                <a16:creationId xmlns:a16="http://schemas.microsoft.com/office/drawing/2014/main" id="{990F4DC4-261E-48DB-AD0B-A3923275849B}"/>
              </a:ext>
            </a:extLst>
          </p:cNvPr>
          <p:cNvPicPr>
            <a:picLocks noChangeAspect="1"/>
          </p:cNvPicPr>
          <p:nvPr/>
        </p:nvPicPr>
        <p:blipFill>
          <a:blip r:embed="rId2"/>
          <a:stretch>
            <a:fillRect/>
          </a:stretch>
        </p:blipFill>
        <p:spPr>
          <a:xfrm>
            <a:off x="5937250" y="277153"/>
            <a:ext cx="2594045" cy="4127868"/>
          </a:xfrm>
          <a:prstGeom prst="rect">
            <a:avLst/>
          </a:prstGeom>
        </p:spPr>
      </p:pic>
      <p:sp>
        <p:nvSpPr>
          <p:cNvPr id="8" name="Rectangle 7">
            <a:extLst>
              <a:ext uri="{FF2B5EF4-FFF2-40B4-BE49-F238E27FC236}">
                <a16:creationId xmlns:a16="http://schemas.microsoft.com/office/drawing/2014/main" id="{26DD08C7-1987-4B24-84CE-0558C334EB10}"/>
              </a:ext>
            </a:extLst>
          </p:cNvPr>
          <p:cNvSpPr/>
          <p:nvPr/>
        </p:nvSpPr>
        <p:spPr>
          <a:xfrm>
            <a:off x="231775" y="1236729"/>
            <a:ext cx="5553076" cy="16906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228600" indent="-228600" defTabSz="914327" eaLnBrk="0" hangingPunct="0">
              <a:buAutoNum type="arabicPeriod"/>
            </a:pPr>
            <a:r>
              <a:rPr lang="en-US" sz="1200" kern="0" dirty="0">
                <a:solidFill>
                  <a:srgbClr val="000000"/>
                </a:solidFill>
              </a:rPr>
              <a:t>LC filter, recommend put at the </a:t>
            </a:r>
            <a:r>
              <a:rPr lang="en-US" sz="1200" b="1" kern="0" dirty="0">
                <a:solidFill>
                  <a:srgbClr val="000000"/>
                </a:solidFill>
              </a:rPr>
              <a:t>same layer </a:t>
            </a:r>
            <a:r>
              <a:rPr lang="en-US" sz="1200" kern="0" dirty="0">
                <a:solidFill>
                  <a:srgbClr val="000000"/>
                </a:solidFill>
              </a:rPr>
              <a:t>with IC.  (If has to put LC filter at different layer than IC, contact TI for technical support.)</a:t>
            </a:r>
          </a:p>
          <a:p>
            <a:pPr marL="177800" indent="-177800" defTabSz="914327" eaLnBrk="0" hangingPunct="0"/>
            <a:r>
              <a:rPr lang="en-US" sz="1200" kern="0" dirty="0">
                <a:solidFill>
                  <a:srgbClr val="000000"/>
                </a:solidFill>
              </a:rPr>
              <a:t>2.</a:t>
            </a:r>
            <a:r>
              <a:rPr lang="en-US" sz="1200" b="1" kern="0" dirty="0">
                <a:solidFill>
                  <a:srgbClr val="000000"/>
                </a:solidFill>
              </a:rPr>
              <a:t> Must</a:t>
            </a:r>
            <a:r>
              <a:rPr lang="en-US" sz="1200" kern="0" dirty="0">
                <a:solidFill>
                  <a:srgbClr val="000000"/>
                </a:solidFill>
              </a:rPr>
              <a:t> provide </a:t>
            </a:r>
            <a:r>
              <a:rPr lang="en-US" sz="1200" b="1" kern="0" dirty="0">
                <a:solidFill>
                  <a:srgbClr val="000000"/>
                </a:solidFill>
              </a:rPr>
              <a:t>smallest loop size</a:t>
            </a:r>
            <a:r>
              <a:rPr lang="en-US" sz="1200" kern="0" dirty="0">
                <a:solidFill>
                  <a:srgbClr val="000000"/>
                </a:solidFill>
              </a:rPr>
              <a:t> for the LC filter, from IC’s OUT pins, through filter components, until IC GND pins.</a:t>
            </a:r>
          </a:p>
          <a:p>
            <a:pPr marL="177800" indent="-177800" defTabSz="914327" eaLnBrk="0" hangingPunct="0"/>
            <a:r>
              <a:rPr lang="en-US" sz="1200" kern="0" dirty="0">
                <a:solidFill>
                  <a:srgbClr val="000000"/>
                </a:solidFill>
              </a:rPr>
              <a:t>3.</a:t>
            </a:r>
            <a:r>
              <a:rPr lang="en-US" sz="1200" b="1" kern="0" dirty="0">
                <a:solidFill>
                  <a:srgbClr val="000000"/>
                </a:solidFill>
              </a:rPr>
              <a:t> </a:t>
            </a:r>
            <a:r>
              <a:rPr lang="en-US" sz="1200" kern="0" dirty="0">
                <a:solidFill>
                  <a:srgbClr val="000000"/>
                </a:solidFill>
              </a:rPr>
              <a:t>From OUTM 150nF capacitor ground, provide a directly path to IC’s GND pins. One of the essential part of the whole LC filter loop.</a:t>
            </a:r>
          </a:p>
          <a:p>
            <a:pPr marL="174611" indent="-174611" defTabSz="914327" eaLnBrk="0" hangingPunct="0">
              <a:buFontTx/>
              <a:buChar char="•"/>
            </a:pPr>
            <a:r>
              <a:rPr lang="en-US" sz="1200" i="1" kern="0" dirty="0">
                <a:solidFill>
                  <a:srgbClr val="000000"/>
                </a:solidFill>
              </a:rPr>
              <a:t>The LC filter loop size, will directly affected 30MHz to 80MHz EMC performance, which is inductor leakage noise energy amplified by the filter loop on the PCB.</a:t>
            </a:r>
          </a:p>
        </p:txBody>
      </p:sp>
      <p:cxnSp>
        <p:nvCxnSpPr>
          <p:cNvPr id="10" name="Straight Arrow Connector 9">
            <a:extLst>
              <a:ext uri="{FF2B5EF4-FFF2-40B4-BE49-F238E27FC236}">
                <a16:creationId xmlns:a16="http://schemas.microsoft.com/office/drawing/2014/main" id="{0D809A18-DF2D-4312-87D6-07ABACE3D36E}"/>
              </a:ext>
            </a:extLst>
          </p:cNvPr>
          <p:cNvCxnSpPr/>
          <p:nvPr/>
        </p:nvCxnSpPr>
        <p:spPr>
          <a:xfrm flipH="1">
            <a:off x="7581900" y="590550"/>
            <a:ext cx="679450" cy="339090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68B1CA0-4A06-4B8F-8A95-70261A94D8C6}"/>
              </a:ext>
            </a:extLst>
          </p:cNvPr>
          <p:cNvCxnSpPr>
            <a:cxnSpLocks/>
          </p:cNvCxnSpPr>
          <p:nvPr/>
        </p:nvCxnSpPr>
        <p:spPr>
          <a:xfrm flipH="1">
            <a:off x="6525994" y="3909537"/>
            <a:ext cx="1055906"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279AAA7-B613-4405-B1E1-7D84B0988DDA}"/>
              </a:ext>
            </a:extLst>
          </p:cNvPr>
          <p:cNvCxnSpPr>
            <a:cxnSpLocks/>
          </p:cNvCxnSpPr>
          <p:nvPr/>
        </p:nvCxnSpPr>
        <p:spPr>
          <a:xfrm flipV="1">
            <a:off x="6604000" y="2432050"/>
            <a:ext cx="0" cy="135255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253ACB6-576F-4E05-B33A-82BBFB808A65}"/>
              </a:ext>
            </a:extLst>
          </p:cNvPr>
          <p:cNvCxnSpPr>
            <a:cxnSpLocks/>
          </p:cNvCxnSpPr>
          <p:nvPr/>
        </p:nvCxnSpPr>
        <p:spPr>
          <a:xfrm flipV="1">
            <a:off x="6756400" y="1282700"/>
            <a:ext cx="1057310" cy="123322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475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4F3B6D0-8EDA-46F3-90A1-9008363662CA}"/>
              </a:ext>
            </a:extLst>
          </p:cNvPr>
          <p:cNvSpPr>
            <a:spLocks noGrp="1"/>
          </p:cNvSpPr>
          <p:nvPr>
            <p:ph type="title"/>
          </p:nvPr>
        </p:nvSpPr>
        <p:spPr/>
        <p:txBody>
          <a:bodyPr/>
          <a:lstStyle/>
          <a:p>
            <a:r>
              <a:rPr lang="en-US" sz="2000" dirty="0"/>
              <a:t>Layout – item 3</a:t>
            </a:r>
          </a:p>
        </p:txBody>
      </p:sp>
      <p:sp>
        <p:nvSpPr>
          <p:cNvPr id="4" name="Slide Number Placeholder 3">
            <a:extLst>
              <a:ext uri="{FF2B5EF4-FFF2-40B4-BE49-F238E27FC236}">
                <a16:creationId xmlns:a16="http://schemas.microsoft.com/office/drawing/2014/main" id="{7CA513AF-9178-4558-8121-F4D72A20D486}"/>
              </a:ext>
            </a:extLst>
          </p:cNvPr>
          <p:cNvSpPr>
            <a:spLocks noGrp="1"/>
          </p:cNvSpPr>
          <p:nvPr>
            <p:ph type="sldNum" sz="quarter" idx="10"/>
          </p:nvPr>
        </p:nvSpPr>
        <p:spPr/>
        <p:txBody>
          <a:bodyPr/>
          <a:lstStyle/>
          <a:p>
            <a:pPr>
              <a:defRPr/>
            </a:pPr>
            <a:fld id="{2B97888F-6AF7-4263-B69D-592D8C33BAC7}" type="slidenum">
              <a:rPr lang="en-US" smtClean="0"/>
              <a:pPr>
                <a:defRPr/>
              </a:pPr>
              <a:t>6</a:t>
            </a:fld>
            <a:endParaRPr lang="en-US"/>
          </a:p>
        </p:txBody>
      </p:sp>
      <p:sp>
        <p:nvSpPr>
          <p:cNvPr id="8" name="Rectangle 7">
            <a:extLst>
              <a:ext uri="{FF2B5EF4-FFF2-40B4-BE49-F238E27FC236}">
                <a16:creationId xmlns:a16="http://schemas.microsoft.com/office/drawing/2014/main" id="{26DD08C7-1987-4B24-84CE-0558C334EB10}"/>
              </a:ext>
            </a:extLst>
          </p:cNvPr>
          <p:cNvSpPr/>
          <p:nvPr/>
        </p:nvSpPr>
        <p:spPr>
          <a:xfrm>
            <a:off x="185151" y="612005"/>
            <a:ext cx="5790199" cy="13887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defTabSz="914327" eaLnBrk="0" hangingPunct="0"/>
            <a:r>
              <a:rPr lang="en-US" sz="1200" kern="0" dirty="0">
                <a:solidFill>
                  <a:srgbClr val="000000"/>
                </a:solidFill>
              </a:rPr>
              <a:t>1. </a:t>
            </a:r>
            <a:r>
              <a:rPr lang="en-US" sz="1200" dirty="0">
                <a:solidFill>
                  <a:schemeClr val="tx1"/>
                </a:solidFill>
              </a:rPr>
              <a:t>Clean and intact GND plane at </a:t>
            </a:r>
            <a:r>
              <a:rPr lang="en-US" sz="1200" b="1" dirty="0">
                <a:solidFill>
                  <a:schemeClr val="tx1"/>
                </a:solidFill>
              </a:rPr>
              <a:t>both Top and second layer</a:t>
            </a:r>
            <a:r>
              <a:rPr lang="en-US" sz="1200" dirty="0">
                <a:solidFill>
                  <a:schemeClr val="tx1"/>
                </a:solidFill>
              </a:rPr>
              <a:t>.</a:t>
            </a:r>
            <a:endParaRPr lang="en-US" sz="1200" kern="0" dirty="0">
              <a:solidFill>
                <a:schemeClr val="tx1"/>
              </a:solidFill>
            </a:endParaRPr>
          </a:p>
          <a:p>
            <a:pPr marL="177800" indent="-177800" defTabSz="914327" eaLnBrk="0" hangingPunct="0"/>
            <a:r>
              <a:rPr lang="en-US" sz="1200" kern="0" dirty="0">
                <a:solidFill>
                  <a:srgbClr val="000000"/>
                </a:solidFill>
              </a:rPr>
              <a:t>2.</a:t>
            </a:r>
            <a:r>
              <a:rPr lang="en-US" sz="1200" b="1" kern="0" dirty="0">
                <a:solidFill>
                  <a:srgbClr val="000000"/>
                </a:solidFill>
              </a:rPr>
              <a:t> </a:t>
            </a:r>
            <a:r>
              <a:rPr lang="en-US" sz="1200" kern="0" dirty="0">
                <a:solidFill>
                  <a:srgbClr val="000000"/>
                </a:solidFill>
              </a:rPr>
              <a:t>Do </a:t>
            </a:r>
            <a:r>
              <a:rPr lang="en-US" sz="1200" b="1" kern="0" dirty="0">
                <a:solidFill>
                  <a:srgbClr val="000000"/>
                </a:solidFill>
              </a:rPr>
              <a:t>Not </a:t>
            </a:r>
            <a:r>
              <a:rPr lang="en-US" sz="1200" kern="0" dirty="0">
                <a:solidFill>
                  <a:srgbClr val="000000"/>
                </a:solidFill>
              </a:rPr>
              <a:t>cut the GND layer.</a:t>
            </a:r>
          </a:p>
          <a:p>
            <a:pPr marL="174611" indent="-174611" defTabSz="914327" eaLnBrk="0" hangingPunct="0">
              <a:buFontTx/>
              <a:buChar char="•"/>
            </a:pPr>
            <a:r>
              <a:rPr lang="en-US" sz="1200" i="1" kern="0" dirty="0">
                <a:solidFill>
                  <a:srgbClr val="000000"/>
                </a:solidFill>
              </a:rPr>
              <a:t>To realize this requirement, all the signal wire, PVDD supply trace, and OUT trace, should avoid Top and second layer.</a:t>
            </a:r>
          </a:p>
          <a:p>
            <a:pPr marL="174611" indent="-174611" defTabSz="914327" eaLnBrk="0" hangingPunct="0">
              <a:buFontTx/>
              <a:buChar char="•"/>
            </a:pPr>
            <a:r>
              <a:rPr lang="en-US" sz="1200" i="1" kern="0" dirty="0">
                <a:solidFill>
                  <a:srgbClr val="000000"/>
                </a:solidFill>
              </a:rPr>
              <a:t>A clean and intact GND plane, is the key for all of noise signal go back to the source, will affect the EMC performance across all of frequency band.</a:t>
            </a:r>
          </a:p>
        </p:txBody>
      </p:sp>
      <p:pic>
        <p:nvPicPr>
          <p:cNvPr id="2" name="Picture 1">
            <a:extLst>
              <a:ext uri="{FF2B5EF4-FFF2-40B4-BE49-F238E27FC236}">
                <a16:creationId xmlns:a16="http://schemas.microsoft.com/office/drawing/2014/main" id="{4F41BD7E-FC16-4BDE-961E-3E72F52928D7}"/>
              </a:ext>
            </a:extLst>
          </p:cNvPr>
          <p:cNvPicPr>
            <a:picLocks noChangeAspect="1"/>
          </p:cNvPicPr>
          <p:nvPr/>
        </p:nvPicPr>
        <p:blipFill>
          <a:blip r:embed="rId2"/>
          <a:stretch>
            <a:fillRect/>
          </a:stretch>
        </p:blipFill>
        <p:spPr>
          <a:xfrm>
            <a:off x="6361206" y="158781"/>
            <a:ext cx="2375393" cy="2188096"/>
          </a:xfrm>
          <a:prstGeom prst="rect">
            <a:avLst/>
          </a:prstGeom>
        </p:spPr>
      </p:pic>
      <p:grpSp>
        <p:nvGrpSpPr>
          <p:cNvPr id="9" name="Group 8">
            <a:extLst>
              <a:ext uri="{FF2B5EF4-FFF2-40B4-BE49-F238E27FC236}">
                <a16:creationId xmlns:a16="http://schemas.microsoft.com/office/drawing/2014/main" id="{ECFC0437-2D9D-42CE-AD63-3D49C5C7E7FB}"/>
              </a:ext>
            </a:extLst>
          </p:cNvPr>
          <p:cNvGrpSpPr/>
          <p:nvPr/>
        </p:nvGrpSpPr>
        <p:grpSpPr>
          <a:xfrm>
            <a:off x="6431279" y="2735728"/>
            <a:ext cx="2462415" cy="1612686"/>
            <a:chOff x="6210255" y="2460273"/>
            <a:chExt cx="2683440" cy="1888141"/>
          </a:xfrm>
        </p:grpSpPr>
        <p:pic>
          <p:nvPicPr>
            <p:cNvPr id="3" name="Picture 2">
              <a:extLst>
                <a:ext uri="{FF2B5EF4-FFF2-40B4-BE49-F238E27FC236}">
                  <a16:creationId xmlns:a16="http://schemas.microsoft.com/office/drawing/2014/main" id="{623863C9-C630-4C5B-82D2-F964FE18858E}"/>
                </a:ext>
              </a:extLst>
            </p:cNvPr>
            <p:cNvPicPr>
              <a:picLocks noChangeAspect="1"/>
            </p:cNvPicPr>
            <p:nvPr/>
          </p:nvPicPr>
          <p:blipFill>
            <a:blip r:embed="rId3"/>
            <a:stretch>
              <a:fillRect/>
            </a:stretch>
          </p:blipFill>
          <p:spPr>
            <a:xfrm>
              <a:off x="6210255" y="2460273"/>
              <a:ext cx="2683440" cy="1888141"/>
            </a:xfrm>
            <a:prstGeom prst="rect">
              <a:avLst/>
            </a:prstGeom>
          </p:spPr>
        </p:pic>
        <p:sp>
          <p:nvSpPr>
            <p:cNvPr id="6" name="Rectangle 5">
              <a:extLst>
                <a:ext uri="{FF2B5EF4-FFF2-40B4-BE49-F238E27FC236}">
                  <a16:creationId xmlns:a16="http://schemas.microsoft.com/office/drawing/2014/main" id="{4443AF5D-65C8-4C16-87C1-EDF345F44901}"/>
                </a:ext>
              </a:extLst>
            </p:cNvPr>
            <p:cNvSpPr/>
            <p:nvPr/>
          </p:nvSpPr>
          <p:spPr>
            <a:xfrm>
              <a:off x="6364279" y="2959893"/>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3E4496-8B4F-4B25-8CA9-A2D6DCF64538}"/>
                </a:ext>
              </a:extLst>
            </p:cNvPr>
            <p:cNvSpPr/>
            <p:nvPr/>
          </p:nvSpPr>
          <p:spPr>
            <a:xfrm>
              <a:off x="6364279" y="3498056"/>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7608BF8-9FC7-4672-9832-5F5ACEFDE0C8}"/>
                </a:ext>
              </a:extLst>
            </p:cNvPr>
            <p:cNvSpPr/>
            <p:nvPr/>
          </p:nvSpPr>
          <p:spPr>
            <a:xfrm>
              <a:off x="7066747" y="2959893"/>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73E2E65-2D3D-4802-9942-24F4AA851DD2}"/>
                </a:ext>
              </a:extLst>
            </p:cNvPr>
            <p:cNvSpPr/>
            <p:nvPr/>
          </p:nvSpPr>
          <p:spPr>
            <a:xfrm>
              <a:off x="7066747" y="3498056"/>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2378C-8318-478D-9AE0-D4A382836714}"/>
                </a:ext>
              </a:extLst>
            </p:cNvPr>
            <p:cNvSpPr/>
            <p:nvPr/>
          </p:nvSpPr>
          <p:spPr>
            <a:xfrm>
              <a:off x="7777814" y="2959893"/>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6FE5CB6-9247-4374-A9DE-75DD1338A211}"/>
                </a:ext>
              </a:extLst>
            </p:cNvPr>
            <p:cNvSpPr/>
            <p:nvPr/>
          </p:nvSpPr>
          <p:spPr>
            <a:xfrm>
              <a:off x="7777814" y="3498056"/>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083D66C-969E-4424-804E-5FFCE3EE90E7}"/>
                </a:ext>
              </a:extLst>
            </p:cNvPr>
            <p:cNvSpPr/>
            <p:nvPr/>
          </p:nvSpPr>
          <p:spPr>
            <a:xfrm>
              <a:off x="8487152" y="2959893"/>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4FD5916-1D35-4534-A78B-AF968621F702}"/>
                </a:ext>
              </a:extLst>
            </p:cNvPr>
            <p:cNvSpPr/>
            <p:nvPr/>
          </p:nvSpPr>
          <p:spPr>
            <a:xfrm>
              <a:off x="8487152" y="3498056"/>
              <a:ext cx="202407" cy="37301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0F2C39B0-2682-4682-9FF6-17A85B2D6CA2}"/>
              </a:ext>
            </a:extLst>
          </p:cNvPr>
          <p:cNvSpPr/>
          <p:nvPr/>
        </p:nvSpPr>
        <p:spPr>
          <a:xfrm>
            <a:off x="185151" y="2735728"/>
            <a:ext cx="5790199" cy="15301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177800" indent="-177800" defTabSz="914327" eaLnBrk="0" hangingPunct="0"/>
            <a:r>
              <a:rPr lang="en-US" sz="1200" kern="0" dirty="0">
                <a:solidFill>
                  <a:srgbClr val="000000"/>
                </a:solidFill>
              </a:rPr>
              <a:t>1. </a:t>
            </a:r>
            <a:r>
              <a:rPr lang="en-US" sz="1200" dirty="0">
                <a:solidFill>
                  <a:schemeClr val="tx1"/>
                </a:solidFill>
              </a:rPr>
              <a:t>Each of the OUT trace, should have 1nF~10nF capacitor to GND, </a:t>
            </a:r>
            <a:r>
              <a:rPr lang="en-US" sz="1200" b="1" dirty="0">
                <a:solidFill>
                  <a:schemeClr val="tx1"/>
                </a:solidFill>
              </a:rPr>
              <a:t>must</a:t>
            </a:r>
            <a:r>
              <a:rPr lang="en-US" sz="1200" dirty="0">
                <a:solidFill>
                  <a:schemeClr val="tx1"/>
                </a:solidFill>
              </a:rPr>
              <a:t> be put close to PCB connector. </a:t>
            </a:r>
            <a:endParaRPr lang="en-US" sz="1200" kern="0" dirty="0">
              <a:solidFill>
                <a:schemeClr val="tx1"/>
              </a:solidFill>
            </a:endParaRPr>
          </a:p>
          <a:p>
            <a:pPr marL="174611" indent="-174611" defTabSz="914327" eaLnBrk="0" hangingPunct="0">
              <a:buFontTx/>
              <a:buChar char="•"/>
            </a:pPr>
            <a:r>
              <a:rPr lang="en-US" sz="1200" i="1" kern="0" dirty="0">
                <a:solidFill>
                  <a:srgbClr val="000000"/>
                </a:solidFill>
              </a:rPr>
              <a:t>Works similar as Y-cap, effectively reduce the resonant happened on the output cable, which is high frequency band from 100MHz to 300MHz.</a:t>
            </a:r>
          </a:p>
          <a:p>
            <a:pPr marL="174611" indent="-174611" defTabSz="914327" eaLnBrk="0" hangingPunct="0">
              <a:buFontTx/>
              <a:buChar char="•"/>
            </a:pPr>
            <a:r>
              <a:rPr lang="en-US" sz="1200" i="1" kern="0" dirty="0">
                <a:solidFill>
                  <a:srgbClr val="000000"/>
                </a:solidFill>
              </a:rPr>
              <a:t>Must put close to PCB connector to take effect, otherwise the PCB impedance will quickly eliminate the capacitor benefits.</a:t>
            </a:r>
          </a:p>
          <a:p>
            <a:pPr marL="174611" indent="-174611" defTabSz="914327" eaLnBrk="0" hangingPunct="0">
              <a:buFontTx/>
              <a:buChar char="•"/>
            </a:pPr>
            <a:r>
              <a:rPr lang="en-US" sz="1200" i="1" kern="0" dirty="0">
                <a:solidFill>
                  <a:srgbClr val="000000"/>
                </a:solidFill>
              </a:rPr>
              <a:t>The best cap value is related with PCB/Connector/Cable setup, need to check EMC data to decide. Usually the value would between 1nF and 10nF.</a:t>
            </a:r>
          </a:p>
        </p:txBody>
      </p:sp>
      <p:sp>
        <p:nvSpPr>
          <p:cNvPr id="25" name="Title 1">
            <a:extLst>
              <a:ext uri="{FF2B5EF4-FFF2-40B4-BE49-F238E27FC236}">
                <a16:creationId xmlns:a16="http://schemas.microsoft.com/office/drawing/2014/main" id="{BDB3F0DF-4ECE-479E-A6B9-C9A800DF2550}"/>
              </a:ext>
            </a:extLst>
          </p:cNvPr>
          <p:cNvSpPr txBox="1">
            <a:spLocks/>
          </p:cNvSpPr>
          <p:nvPr/>
        </p:nvSpPr>
        <p:spPr bwMode="auto">
          <a:xfrm>
            <a:off x="231775" y="2254724"/>
            <a:ext cx="8458200" cy="610791"/>
          </a:xfrm>
          <a:prstGeom prst="rect">
            <a:avLst/>
          </a:prstGeom>
          <a:noFill/>
          <a:ln w="9525">
            <a:noFill/>
            <a:miter lim="800000"/>
            <a:headEnd/>
            <a:tailEnd/>
          </a:ln>
        </p:spPr>
        <p:txBody>
          <a:bodyPr vert="horz" wrap="square" lIns="76179" tIns="38088" rIns="76179" bIns="38088" numCol="1" anchor="ctr" anchorCtr="0" compatLnSpc="1">
            <a:prstTxWarp prst="textNoShape">
              <a:avLst/>
            </a:prstTxWarp>
          </a:bodyPr>
          <a:lstStyle>
            <a:lvl1pPr algn="l" rtl="0" eaLnBrk="1" fontAlgn="base" hangingPunct="1">
              <a:lnSpc>
                <a:spcPct val="85000"/>
              </a:lnSpc>
              <a:spcBef>
                <a:spcPct val="0"/>
              </a:spcBef>
              <a:spcAft>
                <a:spcPct val="0"/>
              </a:spcAft>
              <a:defRPr sz="2700" b="1">
                <a:solidFill>
                  <a:schemeClr val="tx2"/>
                </a:solidFill>
                <a:latin typeface="+mj-lt"/>
                <a:ea typeface="+mj-ea"/>
                <a:cs typeface="+mj-cs"/>
              </a:defRPr>
            </a:lvl1pPr>
            <a:lvl2pPr algn="l" rtl="0" eaLnBrk="1" fontAlgn="base" hangingPunct="1">
              <a:lnSpc>
                <a:spcPct val="85000"/>
              </a:lnSpc>
              <a:spcBef>
                <a:spcPct val="0"/>
              </a:spcBef>
              <a:spcAft>
                <a:spcPct val="0"/>
              </a:spcAft>
              <a:defRPr sz="2700" b="1">
                <a:solidFill>
                  <a:schemeClr val="tx2"/>
                </a:solidFill>
                <a:latin typeface="Arial" charset="0"/>
              </a:defRPr>
            </a:lvl2pPr>
            <a:lvl3pPr algn="l" rtl="0" eaLnBrk="1" fontAlgn="base" hangingPunct="1">
              <a:lnSpc>
                <a:spcPct val="85000"/>
              </a:lnSpc>
              <a:spcBef>
                <a:spcPct val="0"/>
              </a:spcBef>
              <a:spcAft>
                <a:spcPct val="0"/>
              </a:spcAft>
              <a:defRPr sz="2700" b="1">
                <a:solidFill>
                  <a:schemeClr val="tx2"/>
                </a:solidFill>
                <a:latin typeface="Arial" charset="0"/>
              </a:defRPr>
            </a:lvl3pPr>
            <a:lvl4pPr algn="l" rtl="0" eaLnBrk="1" fontAlgn="base" hangingPunct="1">
              <a:lnSpc>
                <a:spcPct val="85000"/>
              </a:lnSpc>
              <a:spcBef>
                <a:spcPct val="0"/>
              </a:spcBef>
              <a:spcAft>
                <a:spcPct val="0"/>
              </a:spcAft>
              <a:defRPr sz="2700" b="1">
                <a:solidFill>
                  <a:schemeClr val="tx2"/>
                </a:solidFill>
                <a:latin typeface="Arial" charset="0"/>
              </a:defRPr>
            </a:lvl4pPr>
            <a:lvl5pPr algn="l" rtl="0" eaLnBrk="1" fontAlgn="base" hangingPunct="1">
              <a:lnSpc>
                <a:spcPct val="85000"/>
              </a:lnSpc>
              <a:spcBef>
                <a:spcPct val="0"/>
              </a:spcBef>
              <a:spcAft>
                <a:spcPct val="0"/>
              </a:spcAft>
              <a:defRPr sz="2700" b="1">
                <a:solidFill>
                  <a:schemeClr val="tx2"/>
                </a:solidFill>
                <a:latin typeface="Arial" charset="0"/>
              </a:defRPr>
            </a:lvl5pPr>
            <a:lvl6pPr marL="380895" algn="l" rtl="0" eaLnBrk="1" fontAlgn="base" hangingPunct="1">
              <a:lnSpc>
                <a:spcPct val="85000"/>
              </a:lnSpc>
              <a:spcBef>
                <a:spcPct val="0"/>
              </a:spcBef>
              <a:spcAft>
                <a:spcPct val="0"/>
              </a:spcAft>
              <a:defRPr sz="2700" b="1">
                <a:solidFill>
                  <a:srgbClr val="FF0000"/>
                </a:solidFill>
                <a:latin typeface="Arial" charset="0"/>
              </a:defRPr>
            </a:lvl6pPr>
            <a:lvl7pPr marL="761790" algn="l" rtl="0" eaLnBrk="1" fontAlgn="base" hangingPunct="1">
              <a:lnSpc>
                <a:spcPct val="85000"/>
              </a:lnSpc>
              <a:spcBef>
                <a:spcPct val="0"/>
              </a:spcBef>
              <a:spcAft>
                <a:spcPct val="0"/>
              </a:spcAft>
              <a:defRPr sz="2700" b="1">
                <a:solidFill>
                  <a:srgbClr val="FF0000"/>
                </a:solidFill>
                <a:latin typeface="Arial" charset="0"/>
              </a:defRPr>
            </a:lvl7pPr>
            <a:lvl8pPr marL="1142683" algn="l" rtl="0" eaLnBrk="1" fontAlgn="base" hangingPunct="1">
              <a:lnSpc>
                <a:spcPct val="85000"/>
              </a:lnSpc>
              <a:spcBef>
                <a:spcPct val="0"/>
              </a:spcBef>
              <a:spcAft>
                <a:spcPct val="0"/>
              </a:spcAft>
              <a:defRPr sz="2700" b="1">
                <a:solidFill>
                  <a:srgbClr val="FF0000"/>
                </a:solidFill>
                <a:latin typeface="Arial" charset="0"/>
              </a:defRPr>
            </a:lvl8pPr>
            <a:lvl9pPr marL="1523573" algn="l" rtl="0" eaLnBrk="1" fontAlgn="base" hangingPunct="1">
              <a:lnSpc>
                <a:spcPct val="85000"/>
              </a:lnSpc>
              <a:spcBef>
                <a:spcPct val="0"/>
              </a:spcBef>
              <a:spcAft>
                <a:spcPct val="0"/>
              </a:spcAft>
              <a:defRPr sz="2700" b="1">
                <a:solidFill>
                  <a:srgbClr val="FF0000"/>
                </a:solidFill>
                <a:latin typeface="Arial" charset="0"/>
              </a:defRPr>
            </a:lvl9pPr>
          </a:lstStyle>
          <a:p>
            <a:r>
              <a:rPr lang="en-US" sz="2000" kern="0" dirty="0"/>
              <a:t>Layout – item 4</a:t>
            </a:r>
          </a:p>
        </p:txBody>
      </p:sp>
    </p:spTree>
    <p:extLst>
      <p:ext uri="{BB962C8B-B14F-4D97-AF65-F5344CB8AC3E}">
        <p14:creationId xmlns:p14="http://schemas.microsoft.com/office/powerpoint/2010/main" val="302936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A513AF-9178-4558-8121-F4D72A20D486}"/>
              </a:ext>
            </a:extLst>
          </p:cNvPr>
          <p:cNvSpPr>
            <a:spLocks noGrp="1"/>
          </p:cNvSpPr>
          <p:nvPr>
            <p:ph type="sldNum" sz="quarter" idx="10"/>
          </p:nvPr>
        </p:nvSpPr>
        <p:spPr/>
        <p:txBody>
          <a:bodyPr/>
          <a:lstStyle/>
          <a:p>
            <a:pPr>
              <a:defRPr/>
            </a:pPr>
            <a:fld id="{2B97888F-6AF7-4263-B69D-592D8C33BAC7}" type="slidenum">
              <a:rPr lang="en-US" smtClean="0"/>
              <a:pPr>
                <a:defRPr/>
              </a:pPr>
              <a:t>7</a:t>
            </a:fld>
            <a:endParaRPr lang="en-US"/>
          </a:p>
        </p:txBody>
      </p:sp>
      <p:sp>
        <p:nvSpPr>
          <p:cNvPr id="8" name="Rectangle 7">
            <a:extLst>
              <a:ext uri="{FF2B5EF4-FFF2-40B4-BE49-F238E27FC236}">
                <a16:creationId xmlns:a16="http://schemas.microsoft.com/office/drawing/2014/main" id="{26DD08C7-1987-4B24-84CE-0558C334EB10}"/>
              </a:ext>
            </a:extLst>
          </p:cNvPr>
          <p:cNvSpPr/>
          <p:nvPr/>
        </p:nvSpPr>
        <p:spPr>
          <a:xfrm>
            <a:off x="185152" y="612005"/>
            <a:ext cx="6482352" cy="14758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228600" indent="-228600" defTabSz="914327" eaLnBrk="0" hangingPunct="0">
              <a:buAutoNum type="arabicPeriod"/>
            </a:pPr>
            <a:r>
              <a:rPr lang="en-US" sz="1200" dirty="0">
                <a:solidFill>
                  <a:schemeClr val="tx1"/>
                </a:solidFill>
              </a:rPr>
              <a:t>OUTP side should have snubber 330pF+3.3</a:t>
            </a:r>
            <a:r>
              <a:rPr lang="en-US" sz="1200" dirty="0">
                <a:solidFill>
                  <a:srgbClr val="000000"/>
                </a:solidFill>
              </a:rPr>
              <a:t>Ω, to remove the ringing energy created by OUTP 2.1MHz high speed witching. </a:t>
            </a:r>
          </a:p>
          <a:p>
            <a:pPr marL="609495" lvl="1" indent="-228600" defTabSz="914327" eaLnBrk="0" hangingPunct="0">
              <a:buFont typeface="Arial" panose="020B0604020202020204" pitchFamily="34" charset="0"/>
              <a:buChar char="•"/>
            </a:pPr>
            <a:r>
              <a:rPr lang="en-US" sz="1200" dirty="0">
                <a:solidFill>
                  <a:srgbClr val="000000"/>
                </a:solidFill>
              </a:rPr>
              <a:t>330pF  : 0402 rating is recommended</a:t>
            </a:r>
          </a:p>
          <a:p>
            <a:pPr marL="609495" lvl="1" indent="-228600" defTabSz="914327" eaLnBrk="0" hangingPunct="0">
              <a:buFont typeface="Arial" panose="020B0604020202020204" pitchFamily="34" charset="0"/>
              <a:buChar char="•"/>
            </a:pPr>
            <a:r>
              <a:rPr lang="en-US" sz="1200" kern="0" dirty="0">
                <a:solidFill>
                  <a:srgbClr val="000000"/>
                </a:solidFill>
              </a:rPr>
              <a:t>3.3</a:t>
            </a:r>
            <a:r>
              <a:rPr lang="en-US" sz="1200" dirty="0">
                <a:solidFill>
                  <a:srgbClr val="000000"/>
                </a:solidFill>
              </a:rPr>
              <a:t>Ω    </a:t>
            </a:r>
            <a:r>
              <a:rPr lang="en-US" sz="1200" kern="0" dirty="0">
                <a:solidFill>
                  <a:srgbClr val="000000"/>
                </a:solidFill>
              </a:rPr>
              <a:t>:  0603, 1/10W is recommended for 14.4V PVDD application.</a:t>
            </a:r>
            <a:endParaRPr lang="en-US" sz="1200" kern="0" dirty="0">
              <a:solidFill>
                <a:schemeClr val="tx1"/>
              </a:solidFill>
            </a:endParaRPr>
          </a:p>
          <a:p>
            <a:pPr marL="177800" indent="-177800" defTabSz="914327" eaLnBrk="0" hangingPunct="0"/>
            <a:r>
              <a:rPr lang="en-US" sz="1200" kern="0" dirty="0">
                <a:solidFill>
                  <a:srgbClr val="000000"/>
                </a:solidFill>
              </a:rPr>
              <a:t>2.</a:t>
            </a:r>
            <a:r>
              <a:rPr lang="en-US" sz="1200" b="1" kern="0" dirty="0">
                <a:solidFill>
                  <a:srgbClr val="000000"/>
                </a:solidFill>
              </a:rPr>
              <a:t> </a:t>
            </a:r>
            <a:r>
              <a:rPr lang="en-US" sz="1200" kern="0" dirty="0">
                <a:solidFill>
                  <a:srgbClr val="000000"/>
                </a:solidFill>
              </a:rPr>
              <a:t>Theoretically the closer to the pins the better. But PVDD decoupling cap and the LC filter is more important. So the best position for the snubber, is at the back of PCB and close to the OUT trace </a:t>
            </a:r>
            <a:r>
              <a:rPr lang="en-US" sz="1200" kern="0" dirty="0" err="1">
                <a:solidFill>
                  <a:srgbClr val="000000"/>
                </a:solidFill>
              </a:rPr>
              <a:t>vias</a:t>
            </a:r>
            <a:r>
              <a:rPr lang="en-US" sz="1200" kern="0" dirty="0">
                <a:solidFill>
                  <a:srgbClr val="000000"/>
                </a:solidFill>
              </a:rPr>
              <a:t>.</a:t>
            </a:r>
          </a:p>
        </p:txBody>
      </p:sp>
      <p:pic>
        <p:nvPicPr>
          <p:cNvPr id="7" name="Picture 6">
            <a:extLst>
              <a:ext uri="{FF2B5EF4-FFF2-40B4-BE49-F238E27FC236}">
                <a16:creationId xmlns:a16="http://schemas.microsoft.com/office/drawing/2014/main" id="{5DE3EA52-9738-49B5-B1AA-F016FA544046}"/>
              </a:ext>
            </a:extLst>
          </p:cNvPr>
          <p:cNvPicPr>
            <a:picLocks noChangeAspect="1"/>
          </p:cNvPicPr>
          <p:nvPr/>
        </p:nvPicPr>
        <p:blipFill>
          <a:blip r:embed="rId2"/>
          <a:stretch>
            <a:fillRect/>
          </a:stretch>
        </p:blipFill>
        <p:spPr>
          <a:xfrm>
            <a:off x="6781660" y="69850"/>
            <a:ext cx="1806695" cy="2673350"/>
          </a:xfrm>
          <a:prstGeom prst="rect">
            <a:avLst/>
          </a:prstGeom>
        </p:spPr>
      </p:pic>
      <p:sp>
        <p:nvSpPr>
          <p:cNvPr id="24" name="Rectangle 23">
            <a:extLst>
              <a:ext uri="{FF2B5EF4-FFF2-40B4-BE49-F238E27FC236}">
                <a16:creationId xmlns:a16="http://schemas.microsoft.com/office/drawing/2014/main" id="{98A6912B-1546-49CE-9F13-368BEF302287}"/>
              </a:ext>
            </a:extLst>
          </p:cNvPr>
          <p:cNvSpPr/>
          <p:nvPr/>
        </p:nvSpPr>
        <p:spPr>
          <a:xfrm>
            <a:off x="6800046" y="1406525"/>
            <a:ext cx="880279" cy="463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D77A826-F163-444E-B93A-876D3B99B370}"/>
              </a:ext>
            </a:extLst>
          </p:cNvPr>
          <p:cNvSpPr/>
          <p:nvPr/>
        </p:nvSpPr>
        <p:spPr>
          <a:xfrm>
            <a:off x="7697375" y="1406525"/>
            <a:ext cx="880279" cy="463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F9E93EF-8267-4ADF-9A1B-EC9005DA2F0A}"/>
              </a:ext>
            </a:extLst>
          </p:cNvPr>
          <p:cNvSpPr/>
          <p:nvPr/>
        </p:nvSpPr>
        <p:spPr>
          <a:xfrm>
            <a:off x="6800046" y="888888"/>
            <a:ext cx="880279" cy="463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96243C4-8469-4E50-B121-03ABFF560C48}"/>
              </a:ext>
            </a:extLst>
          </p:cNvPr>
          <p:cNvSpPr/>
          <p:nvPr/>
        </p:nvSpPr>
        <p:spPr>
          <a:xfrm>
            <a:off x="7697375" y="888888"/>
            <a:ext cx="880279" cy="463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7DAC56F-FD87-4F55-ADAF-F74BDFA38EFF}"/>
              </a:ext>
            </a:extLst>
          </p:cNvPr>
          <p:cNvSpPr/>
          <p:nvPr/>
        </p:nvSpPr>
        <p:spPr>
          <a:xfrm>
            <a:off x="185152" y="3114376"/>
            <a:ext cx="8520699" cy="10334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228600" indent="-228600" defTabSz="914327" eaLnBrk="0" hangingPunct="0">
              <a:buAutoNum type="arabicPeriod"/>
            </a:pPr>
            <a:r>
              <a:rPr lang="en-US" sz="1200" dirty="0">
                <a:solidFill>
                  <a:schemeClr val="tx1"/>
                </a:solidFill>
              </a:rPr>
              <a:t>Internal power supply decoupling cap, as datasheet listed PLL_BYP, VR_DIG_BYP, VR_DIG_RET, AVDD_BYP, AVDD_RET, VREG_BYP,VREG_RET, GVDD_BYP, DVDD. All suggested to put at the same layer of IC, and close to IC’s pins, for the best audio and EMC performance.</a:t>
            </a:r>
          </a:p>
          <a:p>
            <a:pPr marL="171450" indent="-171450" defTabSz="914327" eaLnBrk="0" hangingPunct="0">
              <a:buFont typeface="Arial" panose="020B0604020202020204" pitchFamily="34" charset="0"/>
              <a:buChar char="•"/>
            </a:pPr>
            <a:r>
              <a:rPr lang="en-US" sz="1200" i="1" kern="0" dirty="0">
                <a:solidFill>
                  <a:srgbClr val="000000"/>
                </a:solidFill>
              </a:rPr>
              <a:t>Need to choose smaller package size to realize this requirement. Sometimes means not overdesign for these decoupling caps, no matter the rated voltage, or the capacitance value. </a:t>
            </a:r>
            <a:endParaRPr lang="en-US" sz="1200" kern="0" dirty="0">
              <a:solidFill>
                <a:srgbClr val="000000"/>
              </a:solidFill>
            </a:endParaRPr>
          </a:p>
        </p:txBody>
      </p:sp>
      <p:sp>
        <p:nvSpPr>
          <p:cNvPr id="12" name="Title 1">
            <a:extLst>
              <a:ext uri="{FF2B5EF4-FFF2-40B4-BE49-F238E27FC236}">
                <a16:creationId xmlns:a16="http://schemas.microsoft.com/office/drawing/2014/main" id="{BD3DCF84-ED41-451B-9BB1-FC70E50FAA93}"/>
              </a:ext>
            </a:extLst>
          </p:cNvPr>
          <p:cNvSpPr>
            <a:spLocks noGrp="1"/>
          </p:cNvSpPr>
          <p:nvPr>
            <p:ph type="title"/>
          </p:nvPr>
        </p:nvSpPr>
        <p:spPr>
          <a:xfrm>
            <a:off x="231775" y="107163"/>
            <a:ext cx="8458200" cy="610791"/>
          </a:xfrm>
        </p:spPr>
        <p:txBody>
          <a:bodyPr/>
          <a:lstStyle/>
          <a:p>
            <a:r>
              <a:rPr lang="en-US" sz="2000" dirty="0">
                <a:solidFill>
                  <a:srgbClr val="CC6600"/>
                </a:solidFill>
              </a:rPr>
              <a:t>Layout – item 5</a:t>
            </a:r>
          </a:p>
        </p:txBody>
      </p:sp>
      <p:sp>
        <p:nvSpPr>
          <p:cNvPr id="13" name="Title 1">
            <a:extLst>
              <a:ext uri="{FF2B5EF4-FFF2-40B4-BE49-F238E27FC236}">
                <a16:creationId xmlns:a16="http://schemas.microsoft.com/office/drawing/2014/main" id="{1D1D713D-1F03-4869-AF88-85FF282675F0}"/>
              </a:ext>
            </a:extLst>
          </p:cNvPr>
          <p:cNvSpPr txBox="1">
            <a:spLocks/>
          </p:cNvSpPr>
          <p:nvPr/>
        </p:nvSpPr>
        <p:spPr bwMode="auto">
          <a:xfrm>
            <a:off x="231775" y="2556510"/>
            <a:ext cx="8458200" cy="610791"/>
          </a:xfrm>
          <a:prstGeom prst="rect">
            <a:avLst/>
          </a:prstGeom>
          <a:noFill/>
          <a:ln w="9525">
            <a:noFill/>
            <a:miter lim="800000"/>
            <a:headEnd/>
            <a:tailEnd/>
          </a:ln>
        </p:spPr>
        <p:txBody>
          <a:bodyPr vert="horz" wrap="square" lIns="76179" tIns="38088" rIns="76179" bIns="38088" numCol="1" anchor="ctr" anchorCtr="0" compatLnSpc="1">
            <a:prstTxWarp prst="textNoShape">
              <a:avLst/>
            </a:prstTxWarp>
          </a:bodyPr>
          <a:lstStyle>
            <a:lvl1pPr algn="l" rtl="0" eaLnBrk="1" fontAlgn="base" hangingPunct="1">
              <a:lnSpc>
                <a:spcPct val="85000"/>
              </a:lnSpc>
              <a:spcBef>
                <a:spcPct val="0"/>
              </a:spcBef>
              <a:spcAft>
                <a:spcPct val="0"/>
              </a:spcAft>
              <a:defRPr sz="2700" b="1">
                <a:solidFill>
                  <a:schemeClr val="tx2"/>
                </a:solidFill>
                <a:latin typeface="+mj-lt"/>
                <a:ea typeface="+mj-ea"/>
                <a:cs typeface="+mj-cs"/>
              </a:defRPr>
            </a:lvl1pPr>
            <a:lvl2pPr algn="l" rtl="0" eaLnBrk="1" fontAlgn="base" hangingPunct="1">
              <a:lnSpc>
                <a:spcPct val="85000"/>
              </a:lnSpc>
              <a:spcBef>
                <a:spcPct val="0"/>
              </a:spcBef>
              <a:spcAft>
                <a:spcPct val="0"/>
              </a:spcAft>
              <a:defRPr sz="2700" b="1">
                <a:solidFill>
                  <a:schemeClr val="tx2"/>
                </a:solidFill>
                <a:latin typeface="Arial" charset="0"/>
              </a:defRPr>
            </a:lvl2pPr>
            <a:lvl3pPr algn="l" rtl="0" eaLnBrk="1" fontAlgn="base" hangingPunct="1">
              <a:lnSpc>
                <a:spcPct val="85000"/>
              </a:lnSpc>
              <a:spcBef>
                <a:spcPct val="0"/>
              </a:spcBef>
              <a:spcAft>
                <a:spcPct val="0"/>
              </a:spcAft>
              <a:defRPr sz="2700" b="1">
                <a:solidFill>
                  <a:schemeClr val="tx2"/>
                </a:solidFill>
                <a:latin typeface="Arial" charset="0"/>
              </a:defRPr>
            </a:lvl3pPr>
            <a:lvl4pPr algn="l" rtl="0" eaLnBrk="1" fontAlgn="base" hangingPunct="1">
              <a:lnSpc>
                <a:spcPct val="85000"/>
              </a:lnSpc>
              <a:spcBef>
                <a:spcPct val="0"/>
              </a:spcBef>
              <a:spcAft>
                <a:spcPct val="0"/>
              </a:spcAft>
              <a:defRPr sz="2700" b="1">
                <a:solidFill>
                  <a:schemeClr val="tx2"/>
                </a:solidFill>
                <a:latin typeface="Arial" charset="0"/>
              </a:defRPr>
            </a:lvl4pPr>
            <a:lvl5pPr algn="l" rtl="0" eaLnBrk="1" fontAlgn="base" hangingPunct="1">
              <a:lnSpc>
                <a:spcPct val="85000"/>
              </a:lnSpc>
              <a:spcBef>
                <a:spcPct val="0"/>
              </a:spcBef>
              <a:spcAft>
                <a:spcPct val="0"/>
              </a:spcAft>
              <a:defRPr sz="2700" b="1">
                <a:solidFill>
                  <a:schemeClr val="tx2"/>
                </a:solidFill>
                <a:latin typeface="Arial" charset="0"/>
              </a:defRPr>
            </a:lvl5pPr>
            <a:lvl6pPr marL="380895" algn="l" rtl="0" eaLnBrk="1" fontAlgn="base" hangingPunct="1">
              <a:lnSpc>
                <a:spcPct val="85000"/>
              </a:lnSpc>
              <a:spcBef>
                <a:spcPct val="0"/>
              </a:spcBef>
              <a:spcAft>
                <a:spcPct val="0"/>
              </a:spcAft>
              <a:defRPr sz="2700" b="1">
                <a:solidFill>
                  <a:srgbClr val="FF0000"/>
                </a:solidFill>
                <a:latin typeface="Arial" charset="0"/>
              </a:defRPr>
            </a:lvl6pPr>
            <a:lvl7pPr marL="761790" algn="l" rtl="0" eaLnBrk="1" fontAlgn="base" hangingPunct="1">
              <a:lnSpc>
                <a:spcPct val="85000"/>
              </a:lnSpc>
              <a:spcBef>
                <a:spcPct val="0"/>
              </a:spcBef>
              <a:spcAft>
                <a:spcPct val="0"/>
              </a:spcAft>
              <a:defRPr sz="2700" b="1">
                <a:solidFill>
                  <a:srgbClr val="FF0000"/>
                </a:solidFill>
                <a:latin typeface="Arial" charset="0"/>
              </a:defRPr>
            </a:lvl7pPr>
            <a:lvl8pPr marL="1142683" algn="l" rtl="0" eaLnBrk="1" fontAlgn="base" hangingPunct="1">
              <a:lnSpc>
                <a:spcPct val="85000"/>
              </a:lnSpc>
              <a:spcBef>
                <a:spcPct val="0"/>
              </a:spcBef>
              <a:spcAft>
                <a:spcPct val="0"/>
              </a:spcAft>
              <a:defRPr sz="2700" b="1">
                <a:solidFill>
                  <a:srgbClr val="FF0000"/>
                </a:solidFill>
                <a:latin typeface="Arial" charset="0"/>
              </a:defRPr>
            </a:lvl8pPr>
            <a:lvl9pPr marL="1523573" algn="l" rtl="0" eaLnBrk="1" fontAlgn="base" hangingPunct="1">
              <a:lnSpc>
                <a:spcPct val="85000"/>
              </a:lnSpc>
              <a:spcBef>
                <a:spcPct val="0"/>
              </a:spcBef>
              <a:spcAft>
                <a:spcPct val="0"/>
              </a:spcAft>
              <a:defRPr sz="2700" b="1">
                <a:solidFill>
                  <a:srgbClr val="FF0000"/>
                </a:solidFill>
                <a:latin typeface="Arial" charset="0"/>
              </a:defRPr>
            </a:lvl9pPr>
          </a:lstStyle>
          <a:p>
            <a:r>
              <a:rPr lang="en-US" sz="2000" kern="0" dirty="0">
                <a:solidFill>
                  <a:srgbClr val="CC6600"/>
                </a:solidFill>
              </a:rPr>
              <a:t>Layout – item 6</a:t>
            </a:r>
          </a:p>
        </p:txBody>
      </p:sp>
    </p:spTree>
    <p:extLst>
      <p:ext uri="{BB962C8B-B14F-4D97-AF65-F5344CB8AC3E}">
        <p14:creationId xmlns:p14="http://schemas.microsoft.com/office/powerpoint/2010/main" val="293161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07AC3B-F5D3-45E9-B101-4BA4123D6CC6}"/>
              </a:ext>
            </a:extLst>
          </p:cNvPr>
          <p:cNvSpPr>
            <a:spLocks noGrp="1"/>
          </p:cNvSpPr>
          <p:nvPr>
            <p:ph type="sldNum" sz="quarter" idx="10"/>
          </p:nvPr>
        </p:nvSpPr>
        <p:spPr/>
        <p:txBody>
          <a:bodyPr/>
          <a:lstStyle/>
          <a:p>
            <a:pPr>
              <a:defRPr/>
            </a:pPr>
            <a:fld id="{2B97888F-6AF7-4263-B69D-592D8C33BAC7}" type="slidenum">
              <a:rPr lang="en-US" smtClean="0"/>
              <a:pPr>
                <a:defRPr/>
              </a:pPr>
              <a:t>8</a:t>
            </a:fld>
            <a:endParaRPr lang="en-US"/>
          </a:p>
        </p:txBody>
      </p:sp>
      <p:sp>
        <p:nvSpPr>
          <p:cNvPr id="6" name="Rectangle 5">
            <a:extLst>
              <a:ext uri="{FF2B5EF4-FFF2-40B4-BE49-F238E27FC236}">
                <a16:creationId xmlns:a16="http://schemas.microsoft.com/office/drawing/2014/main" id="{C17B4C1E-2E01-4D99-BBB7-C2E3835F02CE}"/>
              </a:ext>
            </a:extLst>
          </p:cNvPr>
          <p:cNvSpPr/>
          <p:nvPr/>
        </p:nvSpPr>
        <p:spPr>
          <a:xfrm>
            <a:off x="185152" y="612005"/>
            <a:ext cx="5561598" cy="950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228600" indent="-228600" defTabSz="914327" eaLnBrk="0" hangingPunct="0">
              <a:buAutoNum type="arabicPeriod"/>
            </a:pPr>
            <a:r>
              <a:rPr lang="en-US" sz="1200" dirty="0">
                <a:solidFill>
                  <a:schemeClr val="tx1"/>
                </a:solidFill>
              </a:rPr>
              <a:t>High frequency band noise (100MHz~300MHz), possibly be coupled into heatsink, and should have a low impedance path for noise to return to </a:t>
            </a:r>
            <a:r>
              <a:rPr lang="en-US" altLang="zh-CN" sz="1200" dirty="0">
                <a:solidFill>
                  <a:schemeClr val="tx1"/>
                </a:solidFill>
              </a:rPr>
              <a:t>PCB</a:t>
            </a:r>
            <a:r>
              <a:rPr lang="en-US" sz="1200" dirty="0">
                <a:solidFill>
                  <a:schemeClr val="tx1"/>
                </a:solidFill>
              </a:rPr>
              <a:t>. Need to have heatsink screws to realize it.</a:t>
            </a:r>
          </a:p>
          <a:p>
            <a:pPr marL="228600" indent="-228600" defTabSz="914327" eaLnBrk="0" hangingPunct="0">
              <a:buAutoNum type="arabicPeriod"/>
            </a:pPr>
            <a:r>
              <a:rPr lang="en-US" sz="1200" kern="0" dirty="0">
                <a:solidFill>
                  <a:schemeClr val="tx1"/>
                </a:solidFill>
              </a:rPr>
              <a:t>The screw grounding position is better to close to device</a:t>
            </a:r>
            <a:endParaRPr lang="en-US" sz="1200" kern="0" dirty="0">
              <a:solidFill>
                <a:srgbClr val="000000"/>
              </a:solidFill>
            </a:endParaRPr>
          </a:p>
        </p:txBody>
      </p:sp>
      <p:pic>
        <p:nvPicPr>
          <p:cNvPr id="7" name="Picture 6">
            <a:extLst>
              <a:ext uri="{FF2B5EF4-FFF2-40B4-BE49-F238E27FC236}">
                <a16:creationId xmlns:a16="http://schemas.microsoft.com/office/drawing/2014/main" id="{3FF2EF18-2545-4177-A87F-F2485BD892BF}"/>
              </a:ext>
            </a:extLst>
          </p:cNvPr>
          <p:cNvPicPr>
            <a:picLocks noChangeAspect="1"/>
          </p:cNvPicPr>
          <p:nvPr/>
        </p:nvPicPr>
        <p:blipFill>
          <a:blip r:embed="rId2"/>
          <a:stretch>
            <a:fillRect/>
          </a:stretch>
        </p:blipFill>
        <p:spPr>
          <a:xfrm>
            <a:off x="5847348" y="254000"/>
            <a:ext cx="3111500" cy="1705900"/>
          </a:xfrm>
          <a:prstGeom prst="rect">
            <a:avLst/>
          </a:prstGeom>
        </p:spPr>
      </p:pic>
      <p:sp>
        <p:nvSpPr>
          <p:cNvPr id="8" name="Rectangle 7">
            <a:extLst>
              <a:ext uri="{FF2B5EF4-FFF2-40B4-BE49-F238E27FC236}">
                <a16:creationId xmlns:a16="http://schemas.microsoft.com/office/drawing/2014/main" id="{73D51DEB-1682-4AF0-ACC7-AA6EF284DCEB}"/>
              </a:ext>
            </a:extLst>
          </p:cNvPr>
          <p:cNvSpPr/>
          <p:nvPr/>
        </p:nvSpPr>
        <p:spPr>
          <a:xfrm>
            <a:off x="5891996" y="830669"/>
            <a:ext cx="527853" cy="552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74A4A90-39EE-4473-B117-C73BC8850F8D}"/>
              </a:ext>
            </a:extLst>
          </p:cNvPr>
          <p:cNvSpPr/>
          <p:nvPr/>
        </p:nvSpPr>
        <p:spPr>
          <a:xfrm>
            <a:off x="8330396" y="830669"/>
            <a:ext cx="527853" cy="552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07C947-BD9A-4C89-862C-EE87D9E7AC34}"/>
              </a:ext>
            </a:extLst>
          </p:cNvPr>
          <p:cNvSpPr/>
          <p:nvPr/>
        </p:nvSpPr>
        <p:spPr>
          <a:xfrm>
            <a:off x="129914" y="2698750"/>
            <a:ext cx="5561598" cy="5412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177800" indent="-177800" defTabSz="914327" eaLnBrk="0" hangingPunct="0"/>
            <a:r>
              <a:rPr lang="en-US" sz="1200" kern="0" dirty="0">
                <a:solidFill>
                  <a:srgbClr val="000000"/>
                </a:solidFill>
              </a:rPr>
              <a:t>1. </a:t>
            </a:r>
            <a:r>
              <a:rPr lang="en-US" sz="1200" dirty="0">
                <a:solidFill>
                  <a:schemeClr val="tx1"/>
                </a:solidFill>
              </a:rPr>
              <a:t>PVDD supply trace is suggested to put into internal layer, and symmetrical to IC, to reach the best audio and EMC performance</a:t>
            </a:r>
          </a:p>
        </p:txBody>
      </p:sp>
      <p:sp>
        <p:nvSpPr>
          <p:cNvPr id="13" name="Rectangle 12">
            <a:extLst>
              <a:ext uri="{FF2B5EF4-FFF2-40B4-BE49-F238E27FC236}">
                <a16:creationId xmlns:a16="http://schemas.microsoft.com/office/drawing/2014/main" id="{27517204-F948-4388-B8B8-960A9157A004}"/>
              </a:ext>
            </a:extLst>
          </p:cNvPr>
          <p:cNvSpPr/>
          <p:nvPr/>
        </p:nvSpPr>
        <p:spPr>
          <a:xfrm>
            <a:off x="129914" y="3632198"/>
            <a:ext cx="5561598" cy="5412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7" rIns="91432" bIns="45717" rtlCol="0" anchor="t"/>
          <a:lstStyle/>
          <a:p>
            <a:pPr marL="177800" indent="-177800" defTabSz="914327" eaLnBrk="0" hangingPunct="0"/>
            <a:r>
              <a:rPr lang="en-US" sz="1200" kern="0" dirty="0">
                <a:solidFill>
                  <a:srgbClr val="000000"/>
                </a:solidFill>
              </a:rPr>
              <a:t>1. </a:t>
            </a:r>
            <a:r>
              <a:rPr lang="en-US" sz="1200" dirty="0">
                <a:solidFill>
                  <a:schemeClr val="tx1"/>
                </a:solidFill>
              </a:rPr>
              <a:t>OUT trace is suggested to put into internal layer, and symmetrical to IC, to reach the best audio and EMC performance</a:t>
            </a:r>
          </a:p>
        </p:txBody>
      </p:sp>
      <p:pic>
        <p:nvPicPr>
          <p:cNvPr id="14" name="Picture 13">
            <a:extLst>
              <a:ext uri="{FF2B5EF4-FFF2-40B4-BE49-F238E27FC236}">
                <a16:creationId xmlns:a16="http://schemas.microsoft.com/office/drawing/2014/main" id="{1D661000-AB31-4EF4-99A2-0170488AC3F5}"/>
              </a:ext>
            </a:extLst>
          </p:cNvPr>
          <p:cNvPicPr>
            <a:picLocks noChangeAspect="1"/>
          </p:cNvPicPr>
          <p:nvPr/>
        </p:nvPicPr>
        <p:blipFill>
          <a:blip r:embed="rId3"/>
          <a:stretch>
            <a:fillRect/>
          </a:stretch>
        </p:blipFill>
        <p:spPr>
          <a:xfrm>
            <a:off x="5847348" y="2327994"/>
            <a:ext cx="3111500" cy="2095448"/>
          </a:xfrm>
          <a:prstGeom prst="rect">
            <a:avLst/>
          </a:prstGeom>
        </p:spPr>
      </p:pic>
      <p:sp>
        <p:nvSpPr>
          <p:cNvPr id="15" name="TextBox 14">
            <a:extLst>
              <a:ext uri="{FF2B5EF4-FFF2-40B4-BE49-F238E27FC236}">
                <a16:creationId xmlns:a16="http://schemas.microsoft.com/office/drawing/2014/main" id="{358DAE08-C990-4AF6-9EA9-9CDB1FDEF85F}"/>
              </a:ext>
            </a:extLst>
          </p:cNvPr>
          <p:cNvSpPr txBox="1"/>
          <p:nvPr/>
        </p:nvSpPr>
        <p:spPr>
          <a:xfrm>
            <a:off x="5791199" y="3772038"/>
            <a:ext cx="628650" cy="261610"/>
          </a:xfrm>
          <a:prstGeom prst="rect">
            <a:avLst/>
          </a:prstGeom>
          <a:noFill/>
        </p:spPr>
        <p:txBody>
          <a:bodyPr wrap="square" rtlCol="0">
            <a:spAutoFit/>
          </a:bodyPr>
          <a:lstStyle/>
          <a:p>
            <a:r>
              <a:rPr lang="en-US" sz="1100" b="1" dirty="0">
                <a:solidFill>
                  <a:srgbClr val="FF0000"/>
                </a:solidFill>
              </a:rPr>
              <a:t>PVDD</a:t>
            </a:r>
          </a:p>
        </p:txBody>
      </p:sp>
      <p:sp>
        <p:nvSpPr>
          <p:cNvPr id="16" name="TextBox 15">
            <a:extLst>
              <a:ext uri="{FF2B5EF4-FFF2-40B4-BE49-F238E27FC236}">
                <a16:creationId xmlns:a16="http://schemas.microsoft.com/office/drawing/2014/main" id="{32E34791-C67A-489B-98F4-6B1ADD26CD46}"/>
              </a:ext>
            </a:extLst>
          </p:cNvPr>
          <p:cNvSpPr txBox="1"/>
          <p:nvPr/>
        </p:nvSpPr>
        <p:spPr>
          <a:xfrm>
            <a:off x="8385436" y="3772038"/>
            <a:ext cx="628650" cy="261610"/>
          </a:xfrm>
          <a:prstGeom prst="rect">
            <a:avLst/>
          </a:prstGeom>
          <a:noFill/>
        </p:spPr>
        <p:txBody>
          <a:bodyPr wrap="square" rtlCol="0">
            <a:spAutoFit/>
          </a:bodyPr>
          <a:lstStyle/>
          <a:p>
            <a:r>
              <a:rPr lang="en-US" sz="1100" b="1" dirty="0">
                <a:solidFill>
                  <a:srgbClr val="FF0000"/>
                </a:solidFill>
              </a:rPr>
              <a:t>PVDD</a:t>
            </a:r>
          </a:p>
        </p:txBody>
      </p:sp>
      <p:sp>
        <p:nvSpPr>
          <p:cNvPr id="17" name="TextBox 16">
            <a:extLst>
              <a:ext uri="{FF2B5EF4-FFF2-40B4-BE49-F238E27FC236}">
                <a16:creationId xmlns:a16="http://schemas.microsoft.com/office/drawing/2014/main" id="{4CAD5162-669E-4358-809C-93B1B7177CC3}"/>
              </a:ext>
            </a:extLst>
          </p:cNvPr>
          <p:cNvSpPr txBox="1"/>
          <p:nvPr/>
        </p:nvSpPr>
        <p:spPr>
          <a:xfrm>
            <a:off x="6537586" y="4048450"/>
            <a:ext cx="628650" cy="261610"/>
          </a:xfrm>
          <a:prstGeom prst="rect">
            <a:avLst/>
          </a:prstGeom>
          <a:noFill/>
        </p:spPr>
        <p:txBody>
          <a:bodyPr wrap="square" rtlCol="0">
            <a:spAutoFit/>
          </a:bodyPr>
          <a:lstStyle/>
          <a:p>
            <a:r>
              <a:rPr lang="en-US" sz="1100" b="1" dirty="0">
                <a:solidFill>
                  <a:srgbClr val="7030A0"/>
                </a:solidFill>
              </a:rPr>
              <a:t>OUT</a:t>
            </a:r>
          </a:p>
        </p:txBody>
      </p:sp>
      <p:sp>
        <p:nvSpPr>
          <p:cNvPr id="18" name="TextBox 17">
            <a:extLst>
              <a:ext uri="{FF2B5EF4-FFF2-40B4-BE49-F238E27FC236}">
                <a16:creationId xmlns:a16="http://schemas.microsoft.com/office/drawing/2014/main" id="{E307E425-CC3E-4CC0-9CCF-5B88105E7B9C}"/>
              </a:ext>
            </a:extLst>
          </p:cNvPr>
          <p:cNvSpPr txBox="1"/>
          <p:nvPr/>
        </p:nvSpPr>
        <p:spPr>
          <a:xfrm>
            <a:off x="7756786" y="4048450"/>
            <a:ext cx="628650" cy="261610"/>
          </a:xfrm>
          <a:prstGeom prst="rect">
            <a:avLst/>
          </a:prstGeom>
          <a:noFill/>
        </p:spPr>
        <p:txBody>
          <a:bodyPr wrap="square" rtlCol="0">
            <a:spAutoFit/>
          </a:bodyPr>
          <a:lstStyle/>
          <a:p>
            <a:r>
              <a:rPr lang="en-US" sz="1100" b="1" dirty="0">
                <a:solidFill>
                  <a:srgbClr val="7030A0"/>
                </a:solidFill>
              </a:rPr>
              <a:t>OUT</a:t>
            </a:r>
          </a:p>
        </p:txBody>
      </p:sp>
      <p:sp>
        <p:nvSpPr>
          <p:cNvPr id="20" name="Title 1">
            <a:extLst>
              <a:ext uri="{FF2B5EF4-FFF2-40B4-BE49-F238E27FC236}">
                <a16:creationId xmlns:a16="http://schemas.microsoft.com/office/drawing/2014/main" id="{0D410E38-073B-417D-BBBF-6983BFEB1A37}"/>
              </a:ext>
            </a:extLst>
          </p:cNvPr>
          <p:cNvSpPr>
            <a:spLocks noGrp="1"/>
          </p:cNvSpPr>
          <p:nvPr>
            <p:ph type="title"/>
          </p:nvPr>
        </p:nvSpPr>
        <p:spPr>
          <a:xfrm>
            <a:off x="231775" y="107163"/>
            <a:ext cx="8458200" cy="610791"/>
          </a:xfrm>
        </p:spPr>
        <p:txBody>
          <a:bodyPr/>
          <a:lstStyle/>
          <a:p>
            <a:r>
              <a:rPr lang="en-US" sz="1800" dirty="0">
                <a:solidFill>
                  <a:srgbClr val="CC6600"/>
                </a:solidFill>
              </a:rPr>
              <a:t>Layout – item 7</a:t>
            </a:r>
          </a:p>
        </p:txBody>
      </p:sp>
      <p:sp>
        <p:nvSpPr>
          <p:cNvPr id="21" name="Title 1">
            <a:extLst>
              <a:ext uri="{FF2B5EF4-FFF2-40B4-BE49-F238E27FC236}">
                <a16:creationId xmlns:a16="http://schemas.microsoft.com/office/drawing/2014/main" id="{81339B80-855A-4278-964B-FC3A0EA49405}"/>
              </a:ext>
            </a:extLst>
          </p:cNvPr>
          <p:cNvSpPr txBox="1">
            <a:spLocks/>
          </p:cNvSpPr>
          <p:nvPr/>
        </p:nvSpPr>
        <p:spPr bwMode="auto">
          <a:xfrm>
            <a:off x="185152" y="2349375"/>
            <a:ext cx="8458200" cy="349375"/>
          </a:xfrm>
          <a:prstGeom prst="rect">
            <a:avLst/>
          </a:prstGeom>
          <a:noFill/>
          <a:ln w="9525">
            <a:noFill/>
            <a:miter lim="800000"/>
            <a:headEnd/>
            <a:tailEnd/>
          </a:ln>
        </p:spPr>
        <p:txBody>
          <a:bodyPr vert="horz" wrap="square" lIns="76179" tIns="38088" rIns="76179" bIns="38088" numCol="1" anchor="ctr" anchorCtr="0" compatLnSpc="1">
            <a:prstTxWarp prst="textNoShape">
              <a:avLst/>
            </a:prstTxWarp>
          </a:bodyPr>
          <a:lstStyle>
            <a:lvl1pPr algn="l" rtl="0" eaLnBrk="1" fontAlgn="base" hangingPunct="1">
              <a:lnSpc>
                <a:spcPct val="85000"/>
              </a:lnSpc>
              <a:spcBef>
                <a:spcPct val="0"/>
              </a:spcBef>
              <a:spcAft>
                <a:spcPct val="0"/>
              </a:spcAft>
              <a:defRPr sz="2700" b="1">
                <a:solidFill>
                  <a:schemeClr val="tx2"/>
                </a:solidFill>
                <a:latin typeface="+mj-lt"/>
                <a:ea typeface="+mj-ea"/>
                <a:cs typeface="+mj-cs"/>
              </a:defRPr>
            </a:lvl1pPr>
            <a:lvl2pPr algn="l" rtl="0" eaLnBrk="1" fontAlgn="base" hangingPunct="1">
              <a:lnSpc>
                <a:spcPct val="85000"/>
              </a:lnSpc>
              <a:spcBef>
                <a:spcPct val="0"/>
              </a:spcBef>
              <a:spcAft>
                <a:spcPct val="0"/>
              </a:spcAft>
              <a:defRPr sz="2700" b="1">
                <a:solidFill>
                  <a:schemeClr val="tx2"/>
                </a:solidFill>
                <a:latin typeface="Arial" charset="0"/>
              </a:defRPr>
            </a:lvl2pPr>
            <a:lvl3pPr algn="l" rtl="0" eaLnBrk="1" fontAlgn="base" hangingPunct="1">
              <a:lnSpc>
                <a:spcPct val="85000"/>
              </a:lnSpc>
              <a:spcBef>
                <a:spcPct val="0"/>
              </a:spcBef>
              <a:spcAft>
                <a:spcPct val="0"/>
              </a:spcAft>
              <a:defRPr sz="2700" b="1">
                <a:solidFill>
                  <a:schemeClr val="tx2"/>
                </a:solidFill>
                <a:latin typeface="Arial" charset="0"/>
              </a:defRPr>
            </a:lvl3pPr>
            <a:lvl4pPr algn="l" rtl="0" eaLnBrk="1" fontAlgn="base" hangingPunct="1">
              <a:lnSpc>
                <a:spcPct val="85000"/>
              </a:lnSpc>
              <a:spcBef>
                <a:spcPct val="0"/>
              </a:spcBef>
              <a:spcAft>
                <a:spcPct val="0"/>
              </a:spcAft>
              <a:defRPr sz="2700" b="1">
                <a:solidFill>
                  <a:schemeClr val="tx2"/>
                </a:solidFill>
                <a:latin typeface="Arial" charset="0"/>
              </a:defRPr>
            </a:lvl4pPr>
            <a:lvl5pPr algn="l" rtl="0" eaLnBrk="1" fontAlgn="base" hangingPunct="1">
              <a:lnSpc>
                <a:spcPct val="85000"/>
              </a:lnSpc>
              <a:spcBef>
                <a:spcPct val="0"/>
              </a:spcBef>
              <a:spcAft>
                <a:spcPct val="0"/>
              </a:spcAft>
              <a:defRPr sz="2700" b="1">
                <a:solidFill>
                  <a:schemeClr val="tx2"/>
                </a:solidFill>
                <a:latin typeface="Arial" charset="0"/>
              </a:defRPr>
            </a:lvl5pPr>
            <a:lvl6pPr marL="380895" algn="l" rtl="0" eaLnBrk="1" fontAlgn="base" hangingPunct="1">
              <a:lnSpc>
                <a:spcPct val="85000"/>
              </a:lnSpc>
              <a:spcBef>
                <a:spcPct val="0"/>
              </a:spcBef>
              <a:spcAft>
                <a:spcPct val="0"/>
              </a:spcAft>
              <a:defRPr sz="2700" b="1">
                <a:solidFill>
                  <a:srgbClr val="FF0000"/>
                </a:solidFill>
                <a:latin typeface="Arial" charset="0"/>
              </a:defRPr>
            </a:lvl6pPr>
            <a:lvl7pPr marL="761790" algn="l" rtl="0" eaLnBrk="1" fontAlgn="base" hangingPunct="1">
              <a:lnSpc>
                <a:spcPct val="85000"/>
              </a:lnSpc>
              <a:spcBef>
                <a:spcPct val="0"/>
              </a:spcBef>
              <a:spcAft>
                <a:spcPct val="0"/>
              </a:spcAft>
              <a:defRPr sz="2700" b="1">
                <a:solidFill>
                  <a:srgbClr val="FF0000"/>
                </a:solidFill>
                <a:latin typeface="Arial" charset="0"/>
              </a:defRPr>
            </a:lvl7pPr>
            <a:lvl8pPr marL="1142683" algn="l" rtl="0" eaLnBrk="1" fontAlgn="base" hangingPunct="1">
              <a:lnSpc>
                <a:spcPct val="85000"/>
              </a:lnSpc>
              <a:spcBef>
                <a:spcPct val="0"/>
              </a:spcBef>
              <a:spcAft>
                <a:spcPct val="0"/>
              </a:spcAft>
              <a:defRPr sz="2700" b="1">
                <a:solidFill>
                  <a:srgbClr val="FF0000"/>
                </a:solidFill>
                <a:latin typeface="Arial" charset="0"/>
              </a:defRPr>
            </a:lvl8pPr>
            <a:lvl9pPr marL="1523573" algn="l" rtl="0" eaLnBrk="1" fontAlgn="base" hangingPunct="1">
              <a:lnSpc>
                <a:spcPct val="85000"/>
              </a:lnSpc>
              <a:spcBef>
                <a:spcPct val="0"/>
              </a:spcBef>
              <a:spcAft>
                <a:spcPct val="0"/>
              </a:spcAft>
              <a:defRPr sz="2700" b="1">
                <a:solidFill>
                  <a:srgbClr val="FF0000"/>
                </a:solidFill>
                <a:latin typeface="Arial" charset="0"/>
              </a:defRPr>
            </a:lvl9pPr>
          </a:lstStyle>
          <a:p>
            <a:r>
              <a:rPr lang="en-US" sz="1800" kern="0" dirty="0">
                <a:solidFill>
                  <a:srgbClr val="00B050"/>
                </a:solidFill>
              </a:rPr>
              <a:t>Layout – item 8</a:t>
            </a:r>
          </a:p>
        </p:txBody>
      </p:sp>
      <p:sp>
        <p:nvSpPr>
          <p:cNvPr id="22" name="Title 1">
            <a:extLst>
              <a:ext uri="{FF2B5EF4-FFF2-40B4-BE49-F238E27FC236}">
                <a16:creationId xmlns:a16="http://schemas.microsoft.com/office/drawing/2014/main" id="{8FB6CB4B-0FFB-47FD-B16B-BA067820DD65}"/>
              </a:ext>
            </a:extLst>
          </p:cNvPr>
          <p:cNvSpPr txBox="1">
            <a:spLocks/>
          </p:cNvSpPr>
          <p:nvPr/>
        </p:nvSpPr>
        <p:spPr bwMode="auto">
          <a:xfrm>
            <a:off x="185152" y="3294192"/>
            <a:ext cx="8458200" cy="430074"/>
          </a:xfrm>
          <a:prstGeom prst="rect">
            <a:avLst/>
          </a:prstGeom>
          <a:noFill/>
          <a:ln w="9525">
            <a:noFill/>
            <a:miter lim="800000"/>
            <a:headEnd/>
            <a:tailEnd/>
          </a:ln>
        </p:spPr>
        <p:txBody>
          <a:bodyPr vert="horz" wrap="square" lIns="76179" tIns="38088" rIns="76179" bIns="38088" numCol="1" anchor="ctr" anchorCtr="0" compatLnSpc="1">
            <a:prstTxWarp prst="textNoShape">
              <a:avLst/>
            </a:prstTxWarp>
          </a:bodyPr>
          <a:lstStyle>
            <a:lvl1pPr algn="l" rtl="0" eaLnBrk="1" fontAlgn="base" hangingPunct="1">
              <a:lnSpc>
                <a:spcPct val="85000"/>
              </a:lnSpc>
              <a:spcBef>
                <a:spcPct val="0"/>
              </a:spcBef>
              <a:spcAft>
                <a:spcPct val="0"/>
              </a:spcAft>
              <a:defRPr sz="2700" b="1">
                <a:solidFill>
                  <a:schemeClr val="tx2"/>
                </a:solidFill>
                <a:latin typeface="+mj-lt"/>
                <a:ea typeface="+mj-ea"/>
                <a:cs typeface="+mj-cs"/>
              </a:defRPr>
            </a:lvl1pPr>
            <a:lvl2pPr algn="l" rtl="0" eaLnBrk="1" fontAlgn="base" hangingPunct="1">
              <a:lnSpc>
                <a:spcPct val="85000"/>
              </a:lnSpc>
              <a:spcBef>
                <a:spcPct val="0"/>
              </a:spcBef>
              <a:spcAft>
                <a:spcPct val="0"/>
              </a:spcAft>
              <a:defRPr sz="2700" b="1">
                <a:solidFill>
                  <a:schemeClr val="tx2"/>
                </a:solidFill>
                <a:latin typeface="Arial" charset="0"/>
              </a:defRPr>
            </a:lvl2pPr>
            <a:lvl3pPr algn="l" rtl="0" eaLnBrk="1" fontAlgn="base" hangingPunct="1">
              <a:lnSpc>
                <a:spcPct val="85000"/>
              </a:lnSpc>
              <a:spcBef>
                <a:spcPct val="0"/>
              </a:spcBef>
              <a:spcAft>
                <a:spcPct val="0"/>
              </a:spcAft>
              <a:defRPr sz="2700" b="1">
                <a:solidFill>
                  <a:schemeClr val="tx2"/>
                </a:solidFill>
                <a:latin typeface="Arial" charset="0"/>
              </a:defRPr>
            </a:lvl3pPr>
            <a:lvl4pPr algn="l" rtl="0" eaLnBrk="1" fontAlgn="base" hangingPunct="1">
              <a:lnSpc>
                <a:spcPct val="85000"/>
              </a:lnSpc>
              <a:spcBef>
                <a:spcPct val="0"/>
              </a:spcBef>
              <a:spcAft>
                <a:spcPct val="0"/>
              </a:spcAft>
              <a:defRPr sz="2700" b="1">
                <a:solidFill>
                  <a:schemeClr val="tx2"/>
                </a:solidFill>
                <a:latin typeface="Arial" charset="0"/>
              </a:defRPr>
            </a:lvl4pPr>
            <a:lvl5pPr algn="l" rtl="0" eaLnBrk="1" fontAlgn="base" hangingPunct="1">
              <a:lnSpc>
                <a:spcPct val="85000"/>
              </a:lnSpc>
              <a:spcBef>
                <a:spcPct val="0"/>
              </a:spcBef>
              <a:spcAft>
                <a:spcPct val="0"/>
              </a:spcAft>
              <a:defRPr sz="2700" b="1">
                <a:solidFill>
                  <a:schemeClr val="tx2"/>
                </a:solidFill>
                <a:latin typeface="Arial" charset="0"/>
              </a:defRPr>
            </a:lvl5pPr>
            <a:lvl6pPr marL="380895" algn="l" rtl="0" eaLnBrk="1" fontAlgn="base" hangingPunct="1">
              <a:lnSpc>
                <a:spcPct val="85000"/>
              </a:lnSpc>
              <a:spcBef>
                <a:spcPct val="0"/>
              </a:spcBef>
              <a:spcAft>
                <a:spcPct val="0"/>
              </a:spcAft>
              <a:defRPr sz="2700" b="1">
                <a:solidFill>
                  <a:srgbClr val="FF0000"/>
                </a:solidFill>
                <a:latin typeface="Arial" charset="0"/>
              </a:defRPr>
            </a:lvl6pPr>
            <a:lvl7pPr marL="761790" algn="l" rtl="0" eaLnBrk="1" fontAlgn="base" hangingPunct="1">
              <a:lnSpc>
                <a:spcPct val="85000"/>
              </a:lnSpc>
              <a:spcBef>
                <a:spcPct val="0"/>
              </a:spcBef>
              <a:spcAft>
                <a:spcPct val="0"/>
              </a:spcAft>
              <a:defRPr sz="2700" b="1">
                <a:solidFill>
                  <a:srgbClr val="FF0000"/>
                </a:solidFill>
                <a:latin typeface="Arial" charset="0"/>
              </a:defRPr>
            </a:lvl7pPr>
            <a:lvl8pPr marL="1142683" algn="l" rtl="0" eaLnBrk="1" fontAlgn="base" hangingPunct="1">
              <a:lnSpc>
                <a:spcPct val="85000"/>
              </a:lnSpc>
              <a:spcBef>
                <a:spcPct val="0"/>
              </a:spcBef>
              <a:spcAft>
                <a:spcPct val="0"/>
              </a:spcAft>
              <a:defRPr sz="2700" b="1">
                <a:solidFill>
                  <a:srgbClr val="FF0000"/>
                </a:solidFill>
                <a:latin typeface="Arial" charset="0"/>
              </a:defRPr>
            </a:lvl8pPr>
            <a:lvl9pPr marL="1523573" algn="l" rtl="0" eaLnBrk="1" fontAlgn="base" hangingPunct="1">
              <a:lnSpc>
                <a:spcPct val="85000"/>
              </a:lnSpc>
              <a:spcBef>
                <a:spcPct val="0"/>
              </a:spcBef>
              <a:spcAft>
                <a:spcPct val="0"/>
              </a:spcAft>
              <a:defRPr sz="2700" b="1">
                <a:solidFill>
                  <a:srgbClr val="FF0000"/>
                </a:solidFill>
                <a:latin typeface="Arial" charset="0"/>
              </a:defRPr>
            </a:lvl9pPr>
          </a:lstStyle>
          <a:p>
            <a:r>
              <a:rPr lang="en-US" sz="1800" kern="0" dirty="0">
                <a:solidFill>
                  <a:srgbClr val="00B050"/>
                </a:solidFill>
              </a:rPr>
              <a:t>Layout – item 9</a:t>
            </a:r>
          </a:p>
        </p:txBody>
      </p:sp>
    </p:spTree>
    <p:extLst>
      <p:ext uri="{BB962C8B-B14F-4D97-AF65-F5344CB8AC3E}">
        <p14:creationId xmlns:p14="http://schemas.microsoft.com/office/powerpoint/2010/main" val="3447692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D0620B-C0EE-41CF-BC76-0D3F75E62CA5}"/>
              </a:ext>
            </a:extLst>
          </p:cNvPr>
          <p:cNvSpPr>
            <a:spLocks noGrp="1"/>
          </p:cNvSpPr>
          <p:nvPr>
            <p:ph type="ctr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3DC189C1-446B-45EC-A30A-676B313E1518}"/>
              </a:ext>
            </a:extLst>
          </p:cNvPr>
          <p:cNvSpPr>
            <a:spLocks noGrp="1"/>
          </p:cNvSpPr>
          <p:nvPr>
            <p:ph type="sldNum" sz="quarter" idx="10"/>
          </p:nvPr>
        </p:nvSpPr>
        <p:spPr/>
        <p:txBody>
          <a:bodyPr/>
          <a:lstStyle/>
          <a:p>
            <a:pPr>
              <a:defRPr/>
            </a:pPr>
            <a:fld id="{2B97888F-6AF7-4263-B69D-592D8C33BAC7}" type="slidenum">
              <a:rPr lang="en-US" smtClean="0"/>
              <a:pPr>
                <a:defRPr/>
              </a:pPr>
              <a:t>9</a:t>
            </a:fld>
            <a:endParaRPr lang="en-US"/>
          </a:p>
        </p:txBody>
      </p:sp>
    </p:spTree>
    <p:extLst>
      <p:ext uri="{BB962C8B-B14F-4D97-AF65-F5344CB8AC3E}">
        <p14:creationId xmlns:p14="http://schemas.microsoft.com/office/powerpoint/2010/main" val="2985862639"/>
      </p:ext>
    </p:extLst>
  </p:cSld>
  <p:clrMapOvr>
    <a:masterClrMapping/>
  </p:clrMapOvr>
</p:sld>
</file>

<file path=ppt/theme/theme1.xml><?xml version="1.0" encoding="utf-8"?>
<a:theme xmlns:a="http://schemas.openxmlformats.org/drawingml/2006/main" name="FinalPowerpoint">
  <a:themeElements>
    <a:clrScheme name="Custom 1">
      <a:dk1>
        <a:srgbClr val="000000"/>
      </a:dk1>
      <a:lt1>
        <a:srgbClr val="FFFFFF"/>
      </a:lt1>
      <a:dk2>
        <a:srgbClr val="DE0000"/>
      </a:dk2>
      <a:lt2>
        <a:srgbClr val="808080"/>
      </a:lt2>
      <a:accent1>
        <a:srgbClr val="DE0000"/>
      </a:accent1>
      <a:accent2>
        <a:srgbClr val="A4A4A4"/>
      </a:accent2>
      <a:accent3>
        <a:srgbClr val="117788"/>
      </a:accent3>
      <a:accent4>
        <a:srgbClr val="404040"/>
      </a:accent4>
      <a:accent5>
        <a:srgbClr val="4ABED4"/>
      </a:accent5>
      <a:accent6>
        <a:srgbClr val="7F7F7F"/>
      </a:accent6>
      <a:hlink>
        <a:srgbClr val="DE0000"/>
      </a:hlink>
      <a:folHlink>
        <a:srgbClr val="AAAAAA"/>
      </a:folHlink>
    </a:clrScheme>
    <a:fontScheme name="Final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inalPowerpoint 1">
        <a:dk1>
          <a:srgbClr val="000000"/>
        </a:dk1>
        <a:lt1>
          <a:srgbClr val="FFFFFF"/>
        </a:lt1>
        <a:dk2>
          <a:srgbClr val="FF0000"/>
        </a:dk2>
        <a:lt2>
          <a:srgbClr val="808080"/>
        </a:lt2>
        <a:accent1>
          <a:srgbClr val="AAAAAA"/>
        </a:accent1>
        <a:accent2>
          <a:srgbClr val="000000"/>
        </a:accent2>
        <a:accent3>
          <a:srgbClr val="FFFFFF"/>
        </a:accent3>
        <a:accent4>
          <a:srgbClr val="000000"/>
        </a:accent4>
        <a:accent5>
          <a:srgbClr val="D2D2D2"/>
        </a:accent5>
        <a:accent6>
          <a:srgbClr val="000000"/>
        </a:accent6>
        <a:hlink>
          <a:srgbClr val="FF0000"/>
        </a:hlink>
        <a:folHlink>
          <a:srgbClr val="AAAAAA"/>
        </a:folHlink>
      </a:clrScheme>
      <a:clrMap bg1="lt1" tx1="dk1" bg2="lt2" tx2="dk2" accent1="accent1" accent2="accent2" accent3="accent3" accent4="accent4" accent5="accent5" accent6="accent6" hlink="hlink" folHlink="folHlink"/>
    </a:extraClrScheme>
    <a:extraClrScheme>
      <a:clrScheme name="FinalPowerpoint 2">
        <a:dk1>
          <a:srgbClr val="AAAAAA"/>
        </a:dk1>
        <a:lt1>
          <a:srgbClr val="FFFFFF"/>
        </a:lt1>
        <a:dk2>
          <a:srgbClr val="000000"/>
        </a:dk2>
        <a:lt2>
          <a:srgbClr val="FFFFFF"/>
        </a:lt2>
        <a:accent1>
          <a:srgbClr val="AAAAAA"/>
        </a:accent1>
        <a:accent2>
          <a:srgbClr val="FFFFFF"/>
        </a:accent2>
        <a:accent3>
          <a:srgbClr val="AAAAAA"/>
        </a:accent3>
        <a:accent4>
          <a:srgbClr val="DADADA"/>
        </a:accent4>
        <a:accent5>
          <a:srgbClr val="D2D2D2"/>
        </a:accent5>
        <a:accent6>
          <a:srgbClr val="E7E7E7"/>
        </a:accent6>
        <a:hlink>
          <a:srgbClr val="AAAAAA"/>
        </a:hlink>
        <a:folHlink>
          <a:srgbClr val="FF0000"/>
        </a:folHlink>
      </a:clrScheme>
      <a:clrMap bg1="dk2" tx1="lt1" bg2="dk1" tx2="lt2" accent1="accent1" accent2="accent2" accent3="accent3" accent4="accent4" accent5="accent5" accent6="accent6" hlink="hlink" folHlink="folHlink"/>
    </a:extraClrScheme>
    <a:extraClrScheme>
      <a:clrScheme name="FinalPowerpoint 3">
        <a:dk1>
          <a:srgbClr val="808080"/>
        </a:dk1>
        <a:lt1>
          <a:srgbClr val="FFFFFF"/>
        </a:lt1>
        <a:dk2>
          <a:srgbClr val="AAAAAA"/>
        </a:dk2>
        <a:lt2>
          <a:srgbClr val="000000"/>
        </a:lt2>
        <a:accent1>
          <a:srgbClr val="000000"/>
        </a:accent1>
        <a:accent2>
          <a:srgbClr val="AAAAAA"/>
        </a:accent2>
        <a:accent3>
          <a:srgbClr val="D2D2D2"/>
        </a:accent3>
        <a:accent4>
          <a:srgbClr val="DADADA"/>
        </a:accent4>
        <a:accent5>
          <a:srgbClr val="AAAAAA"/>
        </a:accent5>
        <a:accent6>
          <a:srgbClr val="9A9A9A"/>
        </a:accent6>
        <a:hlink>
          <a:srgbClr val="FF0000"/>
        </a:hlink>
        <a:folHlink>
          <a:srgbClr val="FFFFFF"/>
        </a:folHlink>
      </a:clrScheme>
      <a:clrMap bg1="dk2" tx1="lt1" bg2="dk1" tx2="lt2" accent1="accent1" accent2="accent2" accent3="accent3" accent4="accent4" accent5="accent5" accent6="accent6" hlink="hlink" folHlink="folHlink"/>
    </a:extraClrScheme>
    <a:extraClrScheme>
      <a:clrScheme name="FinalPowerpoint 4">
        <a:dk1>
          <a:srgbClr val="000000"/>
        </a:dk1>
        <a:lt1>
          <a:srgbClr val="FF0000"/>
        </a:lt1>
        <a:dk2>
          <a:srgbClr val="FFFFFF"/>
        </a:dk2>
        <a:lt2>
          <a:srgbClr val="000000"/>
        </a:lt2>
        <a:accent1>
          <a:srgbClr val="AAAAAA"/>
        </a:accent1>
        <a:accent2>
          <a:srgbClr val="FFFFFF"/>
        </a:accent2>
        <a:accent3>
          <a:srgbClr val="FFAAAA"/>
        </a:accent3>
        <a:accent4>
          <a:srgbClr val="000000"/>
        </a:accent4>
        <a:accent5>
          <a:srgbClr val="D2D2D2"/>
        </a:accent5>
        <a:accent6>
          <a:srgbClr val="E7E7E7"/>
        </a:accent6>
        <a:hlink>
          <a:srgbClr val="000000"/>
        </a:hlink>
        <a:folHlink>
          <a:srgbClr val="AAAA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8631CA30-24D9-4364-9488-FDB07E7FECF5}" vid="{48BA85CE-0C6B-49C4-A166-2FCF3F2F44D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Slide" ma:contentTypeID="0x010100A22E315B1F3C42B49A0E90D2F9AB5AB1009D91FD75CD38CA48951372ECC7D8E5B8" ma:contentTypeVersion="1" ma:contentTypeDescription="Microsoft PowerPoint Slide" ma:contentTypeScope="" ma:versionID="859e2e4b86b48f35e84cac3121f5f904">
  <xsd:schema xmlns:xsd="http://www.w3.org/2001/XMLSchema" xmlns:xs="http://www.w3.org/2001/XMLSchema" xmlns:p="http://schemas.microsoft.com/office/2006/metadata/properties" xmlns:ns1="http://schemas.microsoft.com/sharepoint/v3" targetNamespace="http://schemas.microsoft.com/office/2006/metadata/properties" ma:root="true" ma:fieldsID="ee409567cab8d0d0b02dd7c20e997ba2" ns1:_="">
    <xsd:import namespace="http://schemas.microsoft.com/sharepoint/v3"/>
    <xsd:element name="properties">
      <xsd:complexType>
        <xsd:sequence>
          <xsd:element name="documentManagement">
            <xsd:complexType>
              <xsd:all>
                <xsd:element ref="ns1:Presentation" minOccurs="0"/>
                <xsd:element ref="ns1:Slide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resentation" ma:index="0" nillable="true" ma:displayName="Presentation" ma:internalName="Presentation">
      <xsd:simpleType>
        <xsd:restriction base="dms:Text"/>
      </xsd:simpleType>
    </xsd:element>
    <xsd:element name="SlideDescription" ma:index="1" nillable="true" ma:displayName="Description" ma:internalName="SlideDescript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resentation xmlns="http://schemas.microsoft.com/sharepoint/v3" xsi:nil="true"/>
    <SlideDescription xmlns="http://schemas.microsoft.com/sharepoint/v3" xsi:nil="true"/>
  </documentManagement>
</p:properties>
</file>

<file path=customXml/itemProps1.xml><?xml version="1.0" encoding="utf-8"?>
<ds:datastoreItem xmlns:ds="http://schemas.openxmlformats.org/officeDocument/2006/customXml" ds:itemID="{07E8EE0C-EEDD-44D1-8E7F-564B273F16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CFF69D-7A2A-4844-95E5-59D403720B07}">
  <ds:schemaRefs>
    <ds:schemaRef ds:uri="http://purl.org/dc/elements/1.1/"/>
    <ds:schemaRef ds:uri="http://purl.org/dc/terms/"/>
    <ds:schemaRef ds:uri="http://schemas.microsoft.com/office/infopath/2007/PartnerControl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TI NDA Restrictions</Template>
  <TotalTime>3186</TotalTime>
  <Words>1201</Words>
  <Application>Microsoft Office PowerPoint</Application>
  <PresentationFormat>On-screen Show (16:9)</PresentationFormat>
  <Paragraphs>121</Paragraphs>
  <Slides>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Wingdings</vt:lpstr>
      <vt:lpstr>FinalPowerpoint</vt:lpstr>
      <vt:lpstr>TAS67 Family Layout Guidance</vt:lpstr>
      <vt:lpstr>Design Checklist</vt:lpstr>
      <vt:lpstr>Schematic - item 1</vt:lpstr>
      <vt:lpstr>Layout – item 1</vt:lpstr>
      <vt:lpstr>Layout – item 2</vt:lpstr>
      <vt:lpstr>Layout – item 3</vt:lpstr>
      <vt:lpstr>Layout – item 5</vt:lpstr>
      <vt:lpstr>Layout – item 7</vt:lpstr>
      <vt:lpstr>Thank you</vt:lpstr>
    </vt:vector>
  </TitlesOfParts>
  <Company>Texas Instruments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Automotive Audio Fighting Guide</dc:title>
  <dc:creator>Asch, Martin</dc:creator>
  <cp:keywords>NDA Restrictions</cp:keywords>
  <cp:lastModifiedBy>He, Shadow</cp:lastModifiedBy>
  <cp:revision>307</cp:revision>
  <dcterms:created xsi:type="dcterms:W3CDTF">2023-02-17T20:41:38Z</dcterms:created>
  <dcterms:modified xsi:type="dcterms:W3CDTF">2026-03-02T01:48:40Z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0x010100A22E315B1F3C42B49A0E90D2F9AB5AB1009D91FD75CD38CA48951372ECC7D8E5B8</vt:lpwstr>
  </property>
  <property fmtid="{D5CDD505-2E9C-101B-9397-08002B2CF9AE}" pid="3" name="MSIP_Label_29d18d81-d716-4789-9ebc-a514bcb55699_Enabled">
    <vt:lpwstr>true</vt:lpwstr>
  </property>
  <property fmtid="{D5CDD505-2E9C-101B-9397-08002B2CF9AE}" pid="4" name="MSIP_Label_29d18d81-d716-4789-9ebc-a514bcb55699_SetDate">
    <vt:lpwstr>2026-01-27T06:58:02Z</vt:lpwstr>
  </property>
  <property fmtid="{D5CDD505-2E9C-101B-9397-08002B2CF9AE}" pid="5" name="MSIP_Label_29d18d81-d716-4789-9ebc-a514bcb55699_Method">
    <vt:lpwstr>Standard</vt:lpwstr>
  </property>
  <property fmtid="{D5CDD505-2E9C-101B-9397-08002B2CF9AE}" pid="6" name="MSIP_Label_29d18d81-d716-4789-9ebc-a514bcb55699_Name">
    <vt:lpwstr>TI Confidential – NDA Restrictions</vt:lpwstr>
  </property>
  <property fmtid="{D5CDD505-2E9C-101B-9397-08002B2CF9AE}" pid="7" name="MSIP_Label_29d18d81-d716-4789-9ebc-a514bcb55699_SiteId">
    <vt:lpwstr>e5b49634-450b-4709-8abb-1e2b19b982b7</vt:lpwstr>
  </property>
  <property fmtid="{D5CDD505-2E9C-101B-9397-08002B2CF9AE}" pid="8" name="MSIP_Label_29d18d81-d716-4789-9ebc-a514bcb55699_ActionId">
    <vt:lpwstr>059120a3-3106-4ae0-9921-46411d6aff10</vt:lpwstr>
  </property>
  <property fmtid="{D5CDD505-2E9C-101B-9397-08002B2CF9AE}" pid="9" name="MSIP_Label_29d18d81-d716-4789-9ebc-a514bcb55699_ContentBits">
    <vt:lpwstr>0</vt:lpwstr>
  </property>
  <property fmtid="{D5CDD505-2E9C-101B-9397-08002B2CF9AE}" pid="10" name="MSIP_Label_29d18d81-d716-4789-9ebc-a514bcb55699_Tag">
    <vt:lpwstr>10, 1, 2, 1</vt:lpwstr>
  </property>
</Properties>
</file>