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A25009-ABB4-405E-A102-C1001DB96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BEF823-FD5D-4E4B-B72A-39825CC55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77E7BD-1B58-48E1-9335-8A138E3A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6266F9-5A86-45AA-9B9E-753AFB19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6D8CD7-A819-4DDC-AD48-3281B62F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31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ED3E4E-606C-43DD-B6A0-8A517D3C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6E9A74-D2D8-4B6C-BB2C-810B39205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C249C8-AC64-4252-BC95-5EBDCC76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9F712B-1B45-4E22-B606-3DCE4095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1B39E3-ABD0-423B-9A32-A18615EF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63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A23F41-CCEA-4C47-81F8-585BEA68E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028BAA-F4A0-403E-A8B3-43568E7F4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E37A6C-5D44-4D71-89F1-DF5A600B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C93246-A00F-4B48-8D34-956F2278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3B907C-1429-42AB-8F54-5DE11AB7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86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A422C-BF0E-4786-A880-9E254F54F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053094-D249-40A8-A81A-69946E434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B01F0A-7719-4512-A510-2B50DA79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828C48-E23E-4067-8C67-35ACE3A9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A7264-8B45-472B-82E9-D522C21A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54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94134-D642-4FF2-9181-0FE2B3BA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1631CB-24BE-4B9E-9663-4309B4C37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3C9EBE-7985-4B7D-9994-775C70B2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90DF3D-3D1D-4A1D-B946-BB0CA4CE5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079F64-34AC-4ACB-B68B-645B1BF3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92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539DE-455C-4675-9C3F-37441F6D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4617F6-8EFD-43E6-9FA7-E68D76A9E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846E8A-42F5-4AC2-A133-7EB71F554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0202C2-0F52-45A4-8C5B-856E0D6A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8D8B79-3AD8-4C7D-B6EF-5B5D5A37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14C75E-6D74-455D-8FDD-3A218984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1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D91F63-152E-4D40-99E0-3638B9D24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6A4203-0002-452D-AD88-B39B57621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F999-6835-4E01-A9AB-7E108A1A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60219B-7B4C-41CF-816A-EBF2B8744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172A28D-41F0-40D2-B956-0E59783F2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3351DC-35CE-48F3-8828-30981B08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7C72CB-3268-443E-8F22-F5F5B3C1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664117-2BE7-4D94-A448-27B1014F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76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07B2B-B9D2-4AE4-90F9-AC17C9D2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155E9D-FC4C-4923-A59D-1EC288C4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64190D-615F-4BA6-ACFC-4C3A2D97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C25455-003B-4E84-8E8D-C70D416A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64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9D8A37-6BDD-4089-9689-CDB85DF72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03C29A-B43E-4938-A1D5-B5725E2C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408FB9-172C-482E-B635-AEB11B54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41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9F9CB7-87B3-4CB9-9AD9-0E3888F78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DBE2AD-8D6B-4260-90ED-91256D994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D8394-CCC6-44BA-A8AB-D71A6545A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0F2154-4E35-4173-9227-321EEE14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C83266-631D-403E-BBFD-0BF0AC2F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75526F-61F8-4523-87AB-F707C2C5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14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4165B-9B1C-4B39-9CA7-2F97B0B8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244D24-BB3A-4DDB-B437-E36DC4CC8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AE0057-5EE0-4CA5-945D-0D88EB47F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5F3179-CC1E-4603-AE12-08FDCBC8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FDD199-4ABD-4EDE-9C12-17EDB6B4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999FBE-6A36-4F3D-922E-387DC4C6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7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E41994C-F1A6-401A-8F80-1856AB573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C74832-C287-4F2A-B339-F005E33CA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451FC5-227E-4B3B-8D45-AF66FECB0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2E86F-88D2-481B-B453-0924915E5AC4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37A2B0-4E9F-43A7-A2AC-59B452A6E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92E41-2158-4804-B162-9047B3F81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5BD65-A2AB-48B0-9F9D-3834C98C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81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8DE3A5-FCEE-4563-93FA-CEED5FC5DE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AB855C-0B39-4480-88C7-0460E0EC1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926437-19FD-4389-B943-FCCE5237B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47" y="178788"/>
            <a:ext cx="10219306" cy="65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8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ECE2 Yuyama Hiroaki</dc:creator>
  <cp:lastModifiedBy>TED ECE2 Yuyama Hiroaki</cp:lastModifiedBy>
  <cp:revision>1</cp:revision>
  <dcterms:created xsi:type="dcterms:W3CDTF">2023-08-07T10:34:45Z</dcterms:created>
  <dcterms:modified xsi:type="dcterms:W3CDTF">2023-08-07T10:35:26Z</dcterms:modified>
</cp:coreProperties>
</file>