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96400-FEE1-40F8-A9BA-A558B0616FA1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A9D87-280F-4352-90B9-CCDDF27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05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4A9D87-280F-4352-90B9-CCDDF27E7A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7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5340-B6BB-84F8-3E76-BDED66F61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C1F5B-5B35-D86F-25FE-F31BE851E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49BC5-CA8C-AB64-1F17-AA145158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DC792-FF11-5C40-E648-A7C7CF852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CCD60-5CAE-DEB6-D5E7-1EEAE329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0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3940-881F-4AC9-1887-3C7C5CE7E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E56A7-497C-71BA-B303-E71EE5FA0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8DF7F-1811-7F13-528E-8591B742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32523-9AC7-7F2A-F77F-4AF395A3E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DA46B-461D-25EA-929F-D7E8A0EC3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3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9AF644-0688-23E0-EE3C-AD9E33FDA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3DD54-DE8D-AB03-8A9D-AAE34D7AE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610CD-69E5-0F67-3143-6F2FFA1A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59597-6A0D-C0D2-CDD5-F6ABBE97F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CFDCF-EE12-7CD9-8C11-E7ED0F59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69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023E-B81A-C563-A3CE-B1CA48ADD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DFB2D-1482-B1E3-9594-FEB5CED57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11561-AE61-5336-9825-30E6A2528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73C2E-7A8B-E913-9E3A-4A31C021E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01889-E9E6-5012-4F04-590DC0D6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0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B427A-83C5-8DBF-F6B8-B617ED52C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F2690-DD1E-A879-8E27-B78E16472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97595-C501-BEF6-2289-BDB093C5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0E669-402E-E75F-CCA8-086D908F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2AC71-8891-A2EB-40E2-2D8E3C542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2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E58BF-4C0C-04DD-C019-EE68B7786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68EEF-E59D-19A0-7150-D50E8EE28F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79357-1A0A-BD93-3937-634F66F0A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8D3FC3-1551-3A35-2287-BDBF5918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545D8-E3C1-3BE7-EBC0-FA3F7E65E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23114-AB7F-6DE4-1BC3-FA8218ED4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B3F9E-8A68-13F9-370C-892BE234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12424-0F8F-1F05-FF51-BDB96CBA7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8156E-E035-A7C9-F798-2D657286C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CA4782-7D5F-1117-6CC0-67A98A40F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4B75BD-8EE1-8BC3-8BD1-A19AC007D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494F2B-588A-95E7-9952-8B6BE9AD8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1D1A8-D88F-34A4-0A3D-8A4FBC2D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8CD078-C5DC-73AE-D2B2-A3E2BC6E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6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2D39-87E6-EB08-7228-7CF550EC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483049-75CC-80D7-73D7-37A58E29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88440-6FC2-172D-77D1-CE09279A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BD465A-1439-B2C4-7B69-57EC7682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6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70051E-4053-7A2B-62D4-8C0120AC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50284-E738-0E4E-A35D-C591A58F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E9B0B-27B6-938A-F5AB-A42B15740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7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322FF-9319-80F7-DDDD-45AB87AF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68B62-8DD9-2702-2A56-263496CA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966C5-B9DC-5D34-A285-E8FA32057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D7F17-0D8B-141A-51C7-E9C7191F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F21B2-1850-4350-00F7-D0DFDD1D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66D0D-FA2B-D3FD-B32F-E994D16C2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4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C393-A545-06AA-B5EC-D4CE6CFF1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C29D9F-E55D-EC24-6EF4-02F31268D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79FBB1-874C-BCFE-B7DE-7C89A0AD8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66A66-A903-ED16-4B26-95D3DB880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EE567-45F3-9E76-88C2-C3F4D1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0688E-2983-A609-691B-D05EDEBA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8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6C2E62-A693-904C-0FC1-7D024061D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A26C6-689B-4EEF-3427-30450923B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85BD7-827E-9329-2AC9-13D520B908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64A45-ABE5-400D-90E5-82CA4F332DB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7E6AB-AEA0-5DB7-EDD9-365741540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F6C5A-647E-5598-DEC4-875D3E20ED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7DA9F-333C-467A-BB2A-EE29BF1B4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8739659-0421-824C-69CC-C09853EBC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8" y="557784"/>
            <a:ext cx="12086241" cy="59960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BC83AE-82CD-7201-4C1B-13FBC5519FCA}"/>
              </a:ext>
            </a:extLst>
          </p:cNvPr>
          <p:cNvSpPr txBox="1"/>
          <p:nvPr/>
        </p:nvSpPr>
        <p:spPr>
          <a:xfrm>
            <a:off x="6853047" y="2840736"/>
            <a:ext cx="736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-1.496V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CADCA8-FC43-3BDD-FD78-E110D4ADD2C6}"/>
              </a:ext>
            </a:extLst>
          </p:cNvPr>
          <p:cNvSpPr txBox="1"/>
          <p:nvPr/>
        </p:nvSpPr>
        <p:spPr>
          <a:xfrm>
            <a:off x="7837551" y="3962400"/>
            <a:ext cx="736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15V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0D0DD4-A597-8FC1-A92C-7D118792ECBA}"/>
              </a:ext>
            </a:extLst>
          </p:cNvPr>
          <p:cNvSpPr txBox="1"/>
          <p:nvPr/>
        </p:nvSpPr>
        <p:spPr>
          <a:xfrm>
            <a:off x="8337423" y="2121593"/>
            <a:ext cx="7364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-15V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394815-1E31-95DC-157C-C1FFADE0F073}"/>
              </a:ext>
            </a:extLst>
          </p:cNvPr>
          <p:cNvSpPr txBox="1"/>
          <p:nvPr/>
        </p:nvSpPr>
        <p:spPr>
          <a:xfrm>
            <a:off x="8337423" y="3021000"/>
            <a:ext cx="73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6.34V</a:t>
            </a:r>
          </a:p>
          <a:p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CBA604-9894-6B52-A100-D7E326F8E599}"/>
              </a:ext>
            </a:extLst>
          </p:cNvPr>
          <p:cNvSpPr txBox="1"/>
          <p:nvPr/>
        </p:nvSpPr>
        <p:spPr>
          <a:xfrm>
            <a:off x="4024503" y="1567595"/>
            <a:ext cx="736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What Voltage level is here?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46E7D0-6B60-31E0-2212-2942F801B966}"/>
              </a:ext>
            </a:extLst>
          </p:cNvPr>
          <p:cNvSpPr txBox="1"/>
          <p:nvPr/>
        </p:nvSpPr>
        <p:spPr>
          <a:xfrm>
            <a:off x="2073783" y="3067166"/>
            <a:ext cx="736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What Voltage level is here?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4DAE9A-AAB7-3C2B-EFFC-B3A5676A799F}"/>
              </a:ext>
            </a:extLst>
          </p:cNvPr>
          <p:cNvSpPr txBox="1"/>
          <p:nvPr/>
        </p:nvSpPr>
        <p:spPr>
          <a:xfrm>
            <a:off x="3052191" y="3685400"/>
            <a:ext cx="736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What Voltage level is here?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B2E3CD-8EBD-62EC-E1D5-15C374ACEC87}"/>
              </a:ext>
            </a:extLst>
          </p:cNvPr>
          <p:cNvSpPr txBox="1"/>
          <p:nvPr/>
        </p:nvSpPr>
        <p:spPr>
          <a:xfrm>
            <a:off x="4024502" y="4239399"/>
            <a:ext cx="736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What Voltage level is here?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FC5571-E542-5AFB-D76E-5276F42BED09}"/>
              </a:ext>
            </a:extLst>
          </p:cNvPr>
          <p:cNvSpPr txBox="1"/>
          <p:nvPr/>
        </p:nvSpPr>
        <p:spPr>
          <a:xfrm>
            <a:off x="5009007" y="5277011"/>
            <a:ext cx="736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What Voltage level is here?</a:t>
            </a:r>
          </a:p>
        </p:txBody>
      </p:sp>
    </p:spTree>
    <p:extLst>
      <p:ext uri="{BB962C8B-B14F-4D97-AF65-F5344CB8AC3E}">
        <p14:creationId xmlns:p14="http://schemas.microsoft.com/office/powerpoint/2010/main" val="1902393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Texas Instruments,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Featherstone, Chris</dc:creator>
  <cp:lastModifiedBy>Featherstone, Chris</cp:lastModifiedBy>
  <cp:revision>1</cp:revision>
  <dcterms:created xsi:type="dcterms:W3CDTF">2026-03-20T20:53:51Z</dcterms:created>
  <dcterms:modified xsi:type="dcterms:W3CDTF">2026-03-20T20:58:33Z</dcterms:modified>
</cp:coreProperties>
</file>