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26" y="354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amps1\ftp\J27%20Katie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amps1\ftp\J27%20Katie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Output Voltage</a:t>
            </a:r>
            <a:r>
              <a:rPr lang="en-US" baseline="0"/>
              <a:t> Swing v. Output Current (Sourcing) - Figure 6-14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'2.1'!$V$13</c:f>
              <c:strCache>
                <c:ptCount val="1"/>
                <c:pt idx="0">
                  <c:v>DUT 1 CH1</c:v>
                </c:pt>
              </c:strCache>
            </c:strRef>
          </c:tx>
          <c:spPr>
            <a:ln w="19050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'2.1'!$W$4:$BU$4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'2.1'!$W$13:$BU$13</c:f>
              <c:numCache>
                <c:formatCode>0.00</c:formatCode>
                <c:ptCount val="51"/>
                <c:pt idx="0">
                  <c:v>-2.745187</c:v>
                </c:pt>
                <c:pt idx="1">
                  <c:v>-3.9502350000000002</c:v>
                </c:pt>
                <c:pt idx="2">
                  <c:v>-5.9026550000000002</c:v>
                </c:pt>
                <c:pt idx="3">
                  <c:v>-7.8549499999999997</c:v>
                </c:pt>
                <c:pt idx="4">
                  <c:v>-9.8091159999999995</c:v>
                </c:pt>
                <c:pt idx="5">
                  <c:v>-11.757795</c:v>
                </c:pt>
                <c:pt idx="6">
                  <c:v>-13.710091</c:v>
                </c:pt>
                <c:pt idx="7">
                  <c:v>-15.663135</c:v>
                </c:pt>
                <c:pt idx="8">
                  <c:v>-17.614805</c:v>
                </c:pt>
                <c:pt idx="9">
                  <c:v>-19.569593999999999</c:v>
                </c:pt>
                <c:pt idx="10">
                  <c:v>-21.522887000000001</c:v>
                </c:pt>
                <c:pt idx="11">
                  <c:v>-23.487401999999999</c:v>
                </c:pt>
                <c:pt idx="12">
                  <c:v>-25.443064</c:v>
                </c:pt>
                <c:pt idx="13">
                  <c:v>-27.397604000000001</c:v>
                </c:pt>
                <c:pt idx="14">
                  <c:v>-29.356756000000001</c:v>
                </c:pt>
                <c:pt idx="15">
                  <c:v>-31.31915</c:v>
                </c:pt>
                <c:pt idx="16">
                  <c:v>-33.278177999999997</c:v>
                </c:pt>
                <c:pt idx="17">
                  <c:v>-35.239449</c:v>
                </c:pt>
                <c:pt idx="18">
                  <c:v>-37.202967000000001</c:v>
                </c:pt>
                <c:pt idx="19">
                  <c:v>-39.165984999999999</c:v>
                </c:pt>
                <c:pt idx="20">
                  <c:v>-41.132992000000002</c:v>
                </c:pt>
                <c:pt idx="21">
                  <c:v>-43.093890000000002</c:v>
                </c:pt>
                <c:pt idx="22">
                  <c:v>-45.061270999999998</c:v>
                </c:pt>
                <c:pt idx="23">
                  <c:v>-47.023667000000003</c:v>
                </c:pt>
                <c:pt idx="24">
                  <c:v>-48.991047000000002</c:v>
                </c:pt>
                <c:pt idx="25">
                  <c:v>-50.959175999999999</c:v>
                </c:pt>
                <c:pt idx="26">
                  <c:v>-52.927055000000003</c:v>
                </c:pt>
                <c:pt idx="27">
                  <c:v>-54.894686999999998</c:v>
                </c:pt>
                <c:pt idx="28">
                  <c:v>-56.869174999999998</c:v>
                </c:pt>
                <c:pt idx="29">
                  <c:v>-58.840795</c:v>
                </c:pt>
                <c:pt idx="30">
                  <c:v>-60.815657999999999</c:v>
                </c:pt>
                <c:pt idx="31">
                  <c:v>-62.791891</c:v>
                </c:pt>
                <c:pt idx="32">
                  <c:v>-64.765257000000005</c:v>
                </c:pt>
                <c:pt idx="33">
                  <c:v>-66.743735000000001</c:v>
                </c:pt>
                <c:pt idx="34">
                  <c:v>-68.722463000000005</c:v>
                </c:pt>
                <c:pt idx="35">
                  <c:v>-70.701188999999999</c:v>
                </c:pt>
                <c:pt idx="36">
                  <c:v>-72.673679000000007</c:v>
                </c:pt>
                <c:pt idx="37">
                  <c:v>-74.655648999999997</c:v>
                </c:pt>
                <c:pt idx="38">
                  <c:v>-76.635121999999996</c:v>
                </c:pt>
                <c:pt idx="39">
                  <c:v>-78.611103999999997</c:v>
                </c:pt>
                <c:pt idx="40">
                  <c:v>-80.594447000000002</c:v>
                </c:pt>
                <c:pt idx="41">
                  <c:v>-82.575168000000005</c:v>
                </c:pt>
                <c:pt idx="42">
                  <c:v>-84.558629999999994</c:v>
                </c:pt>
                <c:pt idx="43">
                  <c:v>-86.543340999999998</c:v>
                </c:pt>
                <c:pt idx="44">
                  <c:v>-88.534661</c:v>
                </c:pt>
                <c:pt idx="45">
                  <c:v>-90.525976999999997</c:v>
                </c:pt>
                <c:pt idx="46">
                  <c:v>-92.513803999999993</c:v>
                </c:pt>
                <c:pt idx="47">
                  <c:v>-94.502379000000005</c:v>
                </c:pt>
                <c:pt idx="48">
                  <c:v>-96.492200999999994</c:v>
                </c:pt>
                <c:pt idx="49">
                  <c:v>-98.482650000000007</c:v>
                </c:pt>
                <c:pt idx="50">
                  <c:v>-100.47483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B0-44AA-860E-9C7F1E6EECAB}"/>
            </c:ext>
          </c:extLst>
        </c:ser>
        <c:ser>
          <c:idx val="4"/>
          <c:order val="1"/>
          <c:tx>
            <c:strRef>
              <c:f>'2.1'!$V$17</c:f>
              <c:strCache>
                <c:ptCount val="1"/>
                <c:pt idx="0">
                  <c:v>DUT 1 CH2</c:v>
                </c:pt>
              </c:strCache>
            </c:strRef>
          </c:tx>
          <c:spPr>
            <a:ln w="19050" cap="rnd">
              <a:solidFill>
                <a:srgbClr val="0033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'2.1'!$W$4:$BU$4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'2.1'!$W$17:$BU$17</c:f>
              <c:numCache>
                <c:formatCode>0.00</c:formatCode>
                <c:ptCount val="51"/>
                <c:pt idx="0">
                  <c:v>-1.95903</c:v>
                </c:pt>
                <c:pt idx="1">
                  <c:v>-3.9160650000000001</c:v>
                </c:pt>
                <c:pt idx="2">
                  <c:v>-5.8663650000000001</c:v>
                </c:pt>
                <c:pt idx="3">
                  <c:v>-7.8166650000000004</c:v>
                </c:pt>
                <c:pt idx="4">
                  <c:v>-9.7674640000000004</c:v>
                </c:pt>
                <c:pt idx="5">
                  <c:v>-11.719882999999999</c:v>
                </c:pt>
                <c:pt idx="6">
                  <c:v>-13.670434</c:v>
                </c:pt>
                <c:pt idx="7">
                  <c:v>-15.622603</c:v>
                </c:pt>
                <c:pt idx="8">
                  <c:v>-17.575647</c:v>
                </c:pt>
                <c:pt idx="9">
                  <c:v>-19.528191</c:v>
                </c:pt>
                <c:pt idx="10">
                  <c:v>-21.478740999999999</c:v>
                </c:pt>
                <c:pt idx="11">
                  <c:v>-23.443754999999999</c:v>
                </c:pt>
                <c:pt idx="12">
                  <c:v>-25.396922</c:v>
                </c:pt>
                <c:pt idx="13">
                  <c:v>-27.349716000000001</c:v>
                </c:pt>
                <c:pt idx="14">
                  <c:v>-29.31024</c:v>
                </c:pt>
                <c:pt idx="15">
                  <c:v>-31.269891000000001</c:v>
                </c:pt>
                <c:pt idx="16">
                  <c:v>-33.227048000000003</c:v>
                </c:pt>
                <c:pt idx="17">
                  <c:v>-35.188569000000001</c:v>
                </c:pt>
                <c:pt idx="18">
                  <c:v>-37.149093000000001</c:v>
                </c:pt>
                <c:pt idx="19">
                  <c:v>-39.112611000000001</c:v>
                </c:pt>
                <c:pt idx="20">
                  <c:v>-41.078619000000003</c:v>
                </c:pt>
                <c:pt idx="21">
                  <c:v>-43.037647</c:v>
                </c:pt>
                <c:pt idx="22">
                  <c:v>-45.002659999999999</c:v>
                </c:pt>
                <c:pt idx="23">
                  <c:v>-46.963307999999998</c:v>
                </c:pt>
                <c:pt idx="24">
                  <c:v>-48.931562</c:v>
                </c:pt>
                <c:pt idx="25">
                  <c:v>-50.896946999999997</c:v>
                </c:pt>
                <c:pt idx="26">
                  <c:v>-52.861209000000002</c:v>
                </c:pt>
                <c:pt idx="27">
                  <c:v>-54.834702</c:v>
                </c:pt>
                <c:pt idx="28">
                  <c:v>-56.80545</c:v>
                </c:pt>
                <c:pt idx="29">
                  <c:v>-58.778939999999999</c:v>
                </c:pt>
                <c:pt idx="30">
                  <c:v>-60.751185999999997</c:v>
                </c:pt>
                <c:pt idx="31">
                  <c:v>-62.725298000000002</c:v>
                </c:pt>
                <c:pt idx="32">
                  <c:v>-64.699286000000001</c:v>
                </c:pt>
                <c:pt idx="33">
                  <c:v>-66.674024000000003</c:v>
                </c:pt>
                <c:pt idx="34">
                  <c:v>-68.650132999999997</c:v>
                </c:pt>
                <c:pt idx="35">
                  <c:v>-70.628235000000004</c:v>
                </c:pt>
                <c:pt idx="36">
                  <c:v>-72.599228999999994</c:v>
                </c:pt>
                <c:pt idx="37">
                  <c:v>-74.577956</c:v>
                </c:pt>
                <c:pt idx="38">
                  <c:v>-76.557678999999993</c:v>
                </c:pt>
                <c:pt idx="39">
                  <c:v>-78.538030000000006</c:v>
                </c:pt>
                <c:pt idx="40">
                  <c:v>-80.518376000000004</c:v>
                </c:pt>
                <c:pt idx="41">
                  <c:v>-82.499346000000003</c:v>
                </c:pt>
                <c:pt idx="43">
                  <c:v>-86.465648000000002</c:v>
                </c:pt>
                <c:pt idx="44">
                  <c:v>-88.450483000000006</c:v>
                </c:pt>
                <c:pt idx="45">
                  <c:v>-90.43544</c:v>
                </c:pt>
                <c:pt idx="46">
                  <c:v>-92.425261000000006</c:v>
                </c:pt>
                <c:pt idx="47">
                  <c:v>-94.413088999999999</c:v>
                </c:pt>
                <c:pt idx="48">
                  <c:v>-96.401792999999998</c:v>
                </c:pt>
                <c:pt idx="49">
                  <c:v>-98.388121999999996</c:v>
                </c:pt>
                <c:pt idx="50">
                  <c:v>-100.37981000000001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B0-44AA-860E-9C7F1E6EECAB}"/>
            </c:ext>
          </c:extLst>
        </c:ser>
        <c:ser>
          <c:idx val="2"/>
          <c:order val="2"/>
          <c:tx>
            <c:strRef>
              <c:f>'2.1'!$V$15</c:f>
              <c:strCache>
                <c:ptCount val="1"/>
                <c:pt idx="0">
                  <c:v>DUT 2 CH1</c:v>
                </c:pt>
              </c:strCache>
            </c:strRef>
          </c:tx>
          <c:spPr>
            <a:ln w="19050" cap="rnd">
              <a:solidFill>
                <a:srgbClr val="666699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'2.1'!$W$4:$BU$4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'2.1'!$W$15:$BU$15</c:f>
              <c:numCache>
                <c:formatCode>0.00</c:formatCode>
                <c:ptCount val="51"/>
                <c:pt idx="0">
                  <c:v>-2.0064190000000002</c:v>
                </c:pt>
                <c:pt idx="1">
                  <c:v>-3.9405070000000002</c:v>
                </c:pt>
                <c:pt idx="2">
                  <c:v>-5.8714779999999998</c:v>
                </c:pt>
                <c:pt idx="3">
                  <c:v>-7.7978339999999999</c:v>
                </c:pt>
                <c:pt idx="4">
                  <c:v>-9.7279319999999991</c:v>
                </c:pt>
                <c:pt idx="5">
                  <c:v>-11.656407</c:v>
                </c:pt>
                <c:pt idx="6">
                  <c:v>-13.584262000000001</c:v>
                </c:pt>
                <c:pt idx="7">
                  <c:v>-15.51548</c:v>
                </c:pt>
                <c:pt idx="8">
                  <c:v>-17.440463999999999</c:v>
                </c:pt>
                <c:pt idx="9">
                  <c:v>-19.370311000000001</c:v>
                </c:pt>
                <c:pt idx="10">
                  <c:v>-21.301780999999998</c:v>
                </c:pt>
                <c:pt idx="11">
                  <c:v>-23.243849000000001</c:v>
                </c:pt>
                <c:pt idx="12">
                  <c:v>-25.177437000000001</c:v>
                </c:pt>
                <c:pt idx="13">
                  <c:v>-27.105288000000002</c:v>
                </c:pt>
                <c:pt idx="14">
                  <c:v>-29.041620000000002</c:v>
                </c:pt>
                <c:pt idx="15">
                  <c:v>-30.982814999999999</c:v>
                </c:pt>
                <c:pt idx="16">
                  <c:v>-32.917274999999997</c:v>
                </c:pt>
                <c:pt idx="17">
                  <c:v>-34.852606999999999</c:v>
                </c:pt>
                <c:pt idx="18">
                  <c:v>-36.787565999999998</c:v>
                </c:pt>
                <c:pt idx="19">
                  <c:v>-38.726889999999997</c:v>
                </c:pt>
                <c:pt idx="20">
                  <c:v>-40.671076999999997</c:v>
                </c:pt>
                <c:pt idx="21">
                  <c:v>-42.612645000000001</c:v>
                </c:pt>
                <c:pt idx="22">
                  <c:v>-44.552092000000002</c:v>
                </c:pt>
                <c:pt idx="23">
                  <c:v>-46.494408999999997</c:v>
                </c:pt>
                <c:pt idx="24">
                  <c:v>-48.436847999999998</c:v>
                </c:pt>
                <c:pt idx="25">
                  <c:v>-50.381157000000002</c:v>
                </c:pt>
                <c:pt idx="26">
                  <c:v>-52.323597999999997</c:v>
                </c:pt>
                <c:pt idx="27">
                  <c:v>-54.266036999999997</c:v>
                </c:pt>
                <c:pt idx="28">
                  <c:v>-56.219949999999997</c:v>
                </c:pt>
                <c:pt idx="29">
                  <c:v>-58.164383999999998</c:v>
                </c:pt>
                <c:pt idx="30">
                  <c:v>-60.111561999999999</c:v>
                </c:pt>
                <c:pt idx="31">
                  <c:v>-62.059485000000002</c:v>
                </c:pt>
                <c:pt idx="32">
                  <c:v>-64.008781999999997</c:v>
                </c:pt>
                <c:pt idx="33">
                  <c:v>-65.964067</c:v>
                </c:pt>
                <c:pt idx="34">
                  <c:v>-67.918227000000002</c:v>
                </c:pt>
                <c:pt idx="35">
                  <c:v>-69.870889000000005</c:v>
                </c:pt>
                <c:pt idx="36">
                  <c:v>-71.817691999999994</c:v>
                </c:pt>
                <c:pt idx="37">
                  <c:v>-73.772722999999999</c:v>
                </c:pt>
                <c:pt idx="38">
                  <c:v>-75.730746999999994</c:v>
                </c:pt>
                <c:pt idx="39">
                  <c:v>-77.676176999999996</c:v>
                </c:pt>
                <c:pt idx="40">
                  <c:v>-79.637193999999994</c:v>
                </c:pt>
                <c:pt idx="41">
                  <c:v>-81.597465</c:v>
                </c:pt>
                <c:pt idx="42">
                  <c:v>-83.552369999999996</c:v>
                </c:pt>
                <c:pt idx="43">
                  <c:v>-85.515007999999995</c:v>
                </c:pt>
                <c:pt idx="44">
                  <c:v>-87.471907000000002</c:v>
                </c:pt>
                <c:pt idx="45">
                  <c:v>-89.438907999999998</c:v>
                </c:pt>
                <c:pt idx="46">
                  <c:v>-91.402665999999996</c:v>
                </c:pt>
                <c:pt idx="47">
                  <c:v>-93.368916999999996</c:v>
                </c:pt>
                <c:pt idx="48">
                  <c:v>-95.329313999999997</c:v>
                </c:pt>
                <c:pt idx="49">
                  <c:v>-97.293819999999997</c:v>
                </c:pt>
                <c:pt idx="50">
                  <c:v>-99.260570000000001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2B0-44AA-860E-9C7F1E6EECAB}"/>
            </c:ext>
          </c:extLst>
        </c:ser>
        <c:ser>
          <c:idx val="6"/>
          <c:order val="3"/>
          <c:tx>
            <c:strRef>
              <c:f>'2.1'!$V$19</c:f>
              <c:strCache>
                <c:ptCount val="1"/>
                <c:pt idx="0">
                  <c:v>DUT 2 CH2</c:v>
                </c:pt>
              </c:strCache>
            </c:strRef>
          </c:tx>
          <c:spPr>
            <a:ln w="19050" cap="rnd">
              <a:solidFill>
                <a:srgbClr val="8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'2.1'!$W$4:$BU$4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'2.1'!$W$19:$BU$19</c:f>
              <c:numCache>
                <c:formatCode>0.00</c:formatCode>
                <c:ptCount val="51"/>
                <c:pt idx="0">
                  <c:v>-2.156568</c:v>
                </c:pt>
                <c:pt idx="1">
                  <c:v>-4.0971399999999996</c:v>
                </c:pt>
                <c:pt idx="2">
                  <c:v>-6.0394589999999999</c:v>
                </c:pt>
                <c:pt idx="3">
                  <c:v>-7.9794080000000003</c:v>
                </c:pt>
                <c:pt idx="4">
                  <c:v>-9.9224750000000004</c:v>
                </c:pt>
                <c:pt idx="5">
                  <c:v>-11.862424000000001</c:v>
                </c:pt>
                <c:pt idx="6">
                  <c:v>-13.803497</c:v>
                </c:pt>
                <c:pt idx="7">
                  <c:v>-15.749558</c:v>
                </c:pt>
                <c:pt idx="8">
                  <c:v>-17.690252999999998</c:v>
                </c:pt>
                <c:pt idx="9">
                  <c:v>-19.632197000000001</c:v>
                </c:pt>
                <c:pt idx="10">
                  <c:v>-21.578132</c:v>
                </c:pt>
                <c:pt idx="11">
                  <c:v>-23.531299000000001</c:v>
                </c:pt>
                <c:pt idx="12">
                  <c:v>-25.474740000000001</c:v>
                </c:pt>
                <c:pt idx="13">
                  <c:v>-27.416184999999999</c:v>
                </c:pt>
                <c:pt idx="14">
                  <c:v>-29.367605999999999</c:v>
                </c:pt>
                <c:pt idx="15">
                  <c:v>-31.313538999999999</c:v>
                </c:pt>
                <c:pt idx="16">
                  <c:v>-33.263463000000002</c:v>
                </c:pt>
                <c:pt idx="17">
                  <c:v>-35.215381000000001</c:v>
                </c:pt>
                <c:pt idx="18">
                  <c:v>-37.164057999999997</c:v>
                </c:pt>
                <c:pt idx="19">
                  <c:v>-39.114854999999999</c:v>
                </c:pt>
                <c:pt idx="20">
                  <c:v>-41.070886999999999</c:v>
                </c:pt>
                <c:pt idx="21">
                  <c:v>-43.022557999999997</c:v>
                </c:pt>
                <c:pt idx="22">
                  <c:v>-44.977220000000003</c:v>
                </c:pt>
                <c:pt idx="23">
                  <c:v>-46.926394999999999</c:v>
                </c:pt>
                <c:pt idx="24">
                  <c:v>-48.883549000000002</c:v>
                </c:pt>
                <c:pt idx="25">
                  <c:v>-50.841451999999997</c:v>
                </c:pt>
                <c:pt idx="26">
                  <c:v>-52.795986999999997</c:v>
                </c:pt>
                <c:pt idx="27">
                  <c:v>-54.755139</c:v>
                </c:pt>
                <c:pt idx="28">
                  <c:v>-56.714163999999997</c:v>
                </c:pt>
                <c:pt idx="29">
                  <c:v>-58.674809000000003</c:v>
                </c:pt>
                <c:pt idx="30">
                  <c:v>-60.637577999999998</c:v>
                </c:pt>
                <c:pt idx="31">
                  <c:v>-62.599218</c:v>
                </c:pt>
                <c:pt idx="32">
                  <c:v>-64.559738999999993</c:v>
                </c:pt>
                <c:pt idx="33">
                  <c:v>-66.524749</c:v>
                </c:pt>
                <c:pt idx="34">
                  <c:v>-68.493375</c:v>
                </c:pt>
                <c:pt idx="35">
                  <c:v>-70.457759999999993</c:v>
                </c:pt>
                <c:pt idx="36">
                  <c:v>-72.421021999999994</c:v>
                </c:pt>
                <c:pt idx="37">
                  <c:v>-74.386904999999999</c:v>
                </c:pt>
                <c:pt idx="38">
                  <c:v>-76.355530999999999</c:v>
                </c:pt>
                <c:pt idx="39">
                  <c:v>-78.320790000000002</c:v>
                </c:pt>
                <c:pt idx="40">
                  <c:v>-80.288788999999994</c:v>
                </c:pt>
                <c:pt idx="41">
                  <c:v>-82.266518000000005</c:v>
                </c:pt>
                <c:pt idx="42">
                  <c:v>-84.241872999999998</c:v>
                </c:pt>
                <c:pt idx="43">
                  <c:v>-86.212740999999994</c:v>
                </c:pt>
                <c:pt idx="44">
                  <c:v>-88.188224000000005</c:v>
                </c:pt>
                <c:pt idx="45">
                  <c:v>-90.162454999999994</c:v>
                </c:pt>
                <c:pt idx="46">
                  <c:v>-92.143303000000003</c:v>
                </c:pt>
                <c:pt idx="47">
                  <c:v>-94.115166000000002</c:v>
                </c:pt>
                <c:pt idx="48">
                  <c:v>-96.092518999999996</c:v>
                </c:pt>
                <c:pt idx="49">
                  <c:v>-98.072737000000004</c:v>
                </c:pt>
                <c:pt idx="50">
                  <c:v>-100.05070000000001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2B0-44AA-860E-9C7F1E6EECAB}"/>
            </c:ext>
          </c:extLst>
        </c:ser>
        <c:ser>
          <c:idx val="1"/>
          <c:order val="4"/>
          <c:tx>
            <c:strRef>
              <c:f>'2.1'!$V$14</c:f>
              <c:strCache>
                <c:ptCount val="1"/>
                <c:pt idx="0">
                  <c:v>DUT 3 CH1</c:v>
                </c:pt>
              </c:strCache>
            </c:strRef>
          </c:tx>
          <c:spPr>
            <a:ln w="19050" cap="rnd">
              <a:solidFill>
                <a:srgbClr val="FF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'2.1'!$W$4:$BU$4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'2.1'!$W$14:$BU$14</c:f>
              <c:numCache>
                <c:formatCode>0.00</c:formatCode>
                <c:ptCount val="51"/>
                <c:pt idx="0">
                  <c:v>-2.5023819999999999</c:v>
                </c:pt>
                <c:pt idx="1">
                  <c:v>-3.7353640000000001</c:v>
                </c:pt>
                <c:pt idx="2">
                  <c:v>-5.6844169999999998</c:v>
                </c:pt>
                <c:pt idx="3">
                  <c:v>-7.6317240000000002</c:v>
                </c:pt>
                <c:pt idx="4">
                  <c:v>-9.5777839999999994</c:v>
                </c:pt>
                <c:pt idx="5">
                  <c:v>-11.526835999999999</c:v>
                </c:pt>
                <c:pt idx="6">
                  <c:v>-13.475391</c:v>
                </c:pt>
                <c:pt idx="7">
                  <c:v>-15.422074</c:v>
                </c:pt>
                <c:pt idx="8">
                  <c:v>-17.372623000000001</c:v>
                </c:pt>
                <c:pt idx="9">
                  <c:v>-19.320053999999999</c:v>
                </c:pt>
                <c:pt idx="10">
                  <c:v>-21.273098000000001</c:v>
                </c:pt>
                <c:pt idx="11">
                  <c:v>-23.229631999999999</c:v>
                </c:pt>
                <c:pt idx="12">
                  <c:v>-25.182925000000001</c:v>
                </c:pt>
                <c:pt idx="13">
                  <c:v>-27.12998</c:v>
                </c:pt>
                <c:pt idx="14">
                  <c:v>-29.086639000000002</c:v>
                </c:pt>
                <c:pt idx="15">
                  <c:v>-31.043047999999999</c:v>
                </c:pt>
                <c:pt idx="16">
                  <c:v>-32.998584999999999</c:v>
                </c:pt>
                <c:pt idx="17">
                  <c:v>-34.956113999999999</c:v>
                </c:pt>
                <c:pt idx="18">
                  <c:v>-36.914268999999997</c:v>
                </c:pt>
                <c:pt idx="19">
                  <c:v>-38.873545999999997</c:v>
                </c:pt>
                <c:pt idx="20">
                  <c:v>-40.831448999999999</c:v>
                </c:pt>
                <c:pt idx="21">
                  <c:v>-42.791226000000002</c:v>
                </c:pt>
                <c:pt idx="22">
                  <c:v>-44.755490000000002</c:v>
                </c:pt>
                <c:pt idx="23">
                  <c:v>-46.710028000000001</c:v>
                </c:pt>
                <c:pt idx="24">
                  <c:v>-48.674041000000003</c:v>
                </c:pt>
                <c:pt idx="25">
                  <c:v>-50.640548000000003</c:v>
                </c:pt>
                <c:pt idx="26">
                  <c:v>-52.601194999999997</c:v>
                </c:pt>
                <c:pt idx="27">
                  <c:v>-54.568078</c:v>
                </c:pt>
                <c:pt idx="28">
                  <c:v>-56.531343999999997</c:v>
                </c:pt>
                <c:pt idx="29">
                  <c:v>-58.501094000000002</c:v>
                </c:pt>
                <c:pt idx="30">
                  <c:v>-60.472216000000003</c:v>
                </c:pt>
                <c:pt idx="31">
                  <c:v>-62.443832999999998</c:v>
                </c:pt>
                <c:pt idx="32">
                  <c:v>-64.412210000000002</c:v>
                </c:pt>
                <c:pt idx="33">
                  <c:v>-66.386324000000002</c:v>
                </c:pt>
                <c:pt idx="34">
                  <c:v>-68.358941000000002</c:v>
                </c:pt>
                <c:pt idx="35">
                  <c:v>-70.332429000000005</c:v>
                </c:pt>
                <c:pt idx="36">
                  <c:v>-72.302549999999997</c:v>
                </c:pt>
                <c:pt idx="37">
                  <c:v>-74.273297999999997</c:v>
                </c:pt>
                <c:pt idx="38">
                  <c:v>-76.249904000000001</c:v>
                </c:pt>
                <c:pt idx="39">
                  <c:v>-78.223766999999995</c:v>
                </c:pt>
                <c:pt idx="40">
                  <c:v>-80.201369999999997</c:v>
                </c:pt>
                <c:pt idx="41">
                  <c:v>-82.181591999999995</c:v>
                </c:pt>
                <c:pt idx="42">
                  <c:v>-84.154702999999998</c:v>
                </c:pt>
                <c:pt idx="43">
                  <c:v>-86.140411</c:v>
                </c:pt>
                <c:pt idx="44">
                  <c:v>-88.123126999999997</c:v>
                </c:pt>
                <c:pt idx="45">
                  <c:v>-90.105219000000005</c:v>
                </c:pt>
                <c:pt idx="46">
                  <c:v>-92.086686</c:v>
                </c:pt>
                <c:pt idx="47">
                  <c:v>-94.077254999999994</c:v>
                </c:pt>
                <c:pt idx="48">
                  <c:v>-96.056602999999996</c:v>
                </c:pt>
                <c:pt idx="49">
                  <c:v>-98.047545999999997</c:v>
                </c:pt>
                <c:pt idx="50">
                  <c:v>-100.03474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2B0-44AA-860E-9C7F1E6EECAB}"/>
            </c:ext>
          </c:extLst>
        </c:ser>
        <c:ser>
          <c:idx val="5"/>
          <c:order val="5"/>
          <c:tx>
            <c:strRef>
              <c:f>'2.1'!$V$18</c:f>
              <c:strCache>
                <c:ptCount val="1"/>
                <c:pt idx="0">
                  <c:v>DUT 3 CH2</c:v>
                </c:pt>
              </c:strCache>
            </c:strRef>
          </c:tx>
          <c:spPr>
            <a:ln w="19050" cap="rnd">
              <a:solidFill>
                <a:srgbClr val="00008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'2.1'!$W$4:$BU$4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'2.1'!$W$18:$BU$18</c:f>
              <c:numCache>
                <c:formatCode>0.00</c:formatCode>
                <c:ptCount val="51"/>
                <c:pt idx="0">
                  <c:v>-2.0125289999999998</c:v>
                </c:pt>
                <c:pt idx="1">
                  <c:v>-3.9507330000000001</c:v>
                </c:pt>
                <c:pt idx="2">
                  <c:v>-5.8903090000000002</c:v>
                </c:pt>
                <c:pt idx="3">
                  <c:v>-7.8288859999999998</c:v>
                </c:pt>
                <c:pt idx="4">
                  <c:v>-9.7652190000000001</c:v>
                </c:pt>
                <c:pt idx="5">
                  <c:v>-11.705667</c:v>
                </c:pt>
                <c:pt idx="6">
                  <c:v>-13.643872</c:v>
                </c:pt>
                <c:pt idx="7">
                  <c:v>-15.584443</c:v>
                </c:pt>
                <c:pt idx="8">
                  <c:v>-17.522521000000001</c:v>
                </c:pt>
                <c:pt idx="9">
                  <c:v>-19.463218000000001</c:v>
                </c:pt>
                <c:pt idx="10">
                  <c:v>-21.404415</c:v>
                </c:pt>
                <c:pt idx="11">
                  <c:v>-23.353964999999999</c:v>
                </c:pt>
                <c:pt idx="12">
                  <c:v>-25.297281000000002</c:v>
                </c:pt>
                <c:pt idx="13">
                  <c:v>-27.236856</c:v>
                </c:pt>
                <c:pt idx="14">
                  <c:v>-29.184035999999999</c:v>
                </c:pt>
                <c:pt idx="15">
                  <c:v>-31.131591</c:v>
                </c:pt>
                <c:pt idx="16">
                  <c:v>-33.075279999999999</c:v>
                </c:pt>
                <c:pt idx="17">
                  <c:v>-35.024079999999998</c:v>
                </c:pt>
                <c:pt idx="18">
                  <c:v>-36.974378000000002</c:v>
                </c:pt>
                <c:pt idx="19">
                  <c:v>-38.923304999999999</c:v>
                </c:pt>
                <c:pt idx="20">
                  <c:v>-40.873725</c:v>
                </c:pt>
                <c:pt idx="21">
                  <c:v>-42.824522999999999</c:v>
                </c:pt>
                <c:pt idx="22">
                  <c:v>-44.776566000000003</c:v>
                </c:pt>
                <c:pt idx="23">
                  <c:v>-46.725490999999998</c:v>
                </c:pt>
                <c:pt idx="24">
                  <c:v>-48.678406000000003</c:v>
                </c:pt>
                <c:pt idx="25">
                  <c:v>-50.629699000000002</c:v>
                </c:pt>
                <c:pt idx="26">
                  <c:v>-52.582363999999998</c:v>
                </c:pt>
                <c:pt idx="27">
                  <c:v>-54.538024</c:v>
                </c:pt>
                <c:pt idx="28">
                  <c:v>-56.498171999999997</c:v>
                </c:pt>
                <c:pt idx="29">
                  <c:v>-58.454827999999999</c:v>
                </c:pt>
                <c:pt idx="30">
                  <c:v>-60.415474000000003</c:v>
                </c:pt>
                <c:pt idx="31">
                  <c:v>-62.374744999999997</c:v>
                </c:pt>
                <c:pt idx="32">
                  <c:v>-64.338133999999997</c:v>
                </c:pt>
                <c:pt idx="33">
                  <c:v>-66.294788999999994</c:v>
                </c:pt>
                <c:pt idx="34">
                  <c:v>-68.259674000000004</c:v>
                </c:pt>
                <c:pt idx="35">
                  <c:v>-70.226427999999999</c:v>
                </c:pt>
                <c:pt idx="36">
                  <c:v>-72.184955000000002</c:v>
                </c:pt>
                <c:pt idx="37">
                  <c:v>-74.149090000000001</c:v>
                </c:pt>
                <c:pt idx="38">
                  <c:v>-76.114346999999995</c:v>
                </c:pt>
                <c:pt idx="39">
                  <c:v>-78.075989000000007</c:v>
                </c:pt>
                <c:pt idx="40">
                  <c:v>-80.044238000000007</c:v>
                </c:pt>
                <c:pt idx="41">
                  <c:v>-82.012489000000002</c:v>
                </c:pt>
                <c:pt idx="42">
                  <c:v>-83.978616000000002</c:v>
                </c:pt>
                <c:pt idx="43">
                  <c:v>-85.952102999999994</c:v>
                </c:pt>
                <c:pt idx="44">
                  <c:v>-87.926215999999997</c:v>
                </c:pt>
                <c:pt idx="45">
                  <c:v>-89.897082999999995</c:v>
                </c:pt>
                <c:pt idx="46">
                  <c:v>-91.872687999999997</c:v>
                </c:pt>
                <c:pt idx="47">
                  <c:v>-93.850412000000006</c:v>
                </c:pt>
                <c:pt idx="48">
                  <c:v>-95.818661000000006</c:v>
                </c:pt>
                <c:pt idx="49">
                  <c:v>-97.798130999999998</c:v>
                </c:pt>
                <c:pt idx="50">
                  <c:v>-99.777101000000002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2B0-44AA-860E-9C7F1E6EECAB}"/>
            </c:ext>
          </c:extLst>
        </c:ser>
        <c:ser>
          <c:idx val="3"/>
          <c:order val="6"/>
          <c:tx>
            <c:strRef>
              <c:f>'2.1'!$V$16</c:f>
              <c:strCache>
                <c:ptCount val="1"/>
                <c:pt idx="0">
                  <c:v>DUT 4 CH1</c:v>
                </c:pt>
              </c:strCache>
            </c:strRef>
          </c:tx>
          <c:spPr>
            <a:ln w="19050" cap="rnd">
              <a:solidFill>
                <a:srgbClr val="00FF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'2.1'!$W$4:$BU$4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'2.1'!$W$16:$BU$16</c:f>
              <c:numCache>
                <c:formatCode>0.00</c:formatCode>
                <c:ptCount val="51"/>
                <c:pt idx="0">
                  <c:v>-1.9459360000000001</c:v>
                </c:pt>
                <c:pt idx="1">
                  <c:v>-3.8866339999999999</c:v>
                </c:pt>
                <c:pt idx="2">
                  <c:v>-5.8280799999999999</c:v>
                </c:pt>
                <c:pt idx="3">
                  <c:v>-7.7646620000000004</c:v>
                </c:pt>
                <c:pt idx="4">
                  <c:v>-9.7004959999999993</c:v>
                </c:pt>
                <c:pt idx="5">
                  <c:v>-11.644311</c:v>
                </c:pt>
                <c:pt idx="6">
                  <c:v>-13.584262000000001</c:v>
                </c:pt>
                <c:pt idx="7">
                  <c:v>-15.518098999999999</c:v>
                </c:pt>
                <c:pt idx="8">
                  <c:v>-17.458670999999999</c:v>
                </c:pt>
                <c:pt idx="9">
                  <c:v>-19.402360999999999</c:v>
                </c:pt>
                <c:pt idx="10">
                  <c:v>-21.341063999999999</c:v>
                </c:pt>
                <c:pt idx="11">
                  <c:v>-23.293856000000002</c:v>
                </c:pt>
                <c:pt idx="12">
                  <c:v>-25.237172000000001</c:v>
                </c:pt>
                <c:pt idx="13">
                  <c:v>-27.173752</c:v>
                </c:pt>
                <c:pt idx="14">
                  <c:v>-29.116568999999998</c:v>
                </c:pt>
                <c:pt idx="15">
                  <c:v>-31.066244000000001</c:v>
                </c:pt>
                <c:pt idx="16">
                  <c:v>-33.005068999999999</c:v>
                </c:pt>
                <c:pt idx="17">
                  <c:v>-34.955615000000002</c:v>
                </c:pt>
                <c:pt idx="18">
                  <c:v>-36.907535000000003</c:v>
                </c:pt>
                <c:pt idx="19">
                  <c:v>-38.853842999999998</c:v>
                </c:pt>
                <c:pt idx="20">
                  <c:v>-40.804265000000001</c:v>
                </c:pt>
                <c:pt idx="21">
                  <c:v>-42.754438</c:v>
                </c:pt>
                <c:pt idx="22">
                  <c:v>-44.702739000000001</c:v>
                </c:pt>
                <c:pt idx="23">
                  <c:v>-46.651789000000001</c:v>
                </c:pt>
                <c:pt idx="24">
                  <c:v>-48.601835000000001</c:v>
                </c:pt>
                <c:pt idx="25">
                  <c:v>-50.557243999999997</c:v>
                </c:pt>
                <c:pt idx="26">
                  <c:v>-52.507040000000003</c:v>
                </c:pt>
                <c:pt idx="27">
                  <c:v>-54.459831999999999</c:v>
                </c:pt>
                <c:pt idx="28">
                  <c:v>-56.420355000000001</c:v>
                </c:pt>
                <c:pt idx="29">
                  <c:v>-58.382747000000002</c:v>
                </c:pt>
                <c:pt idx="30">
                  <c:v>-60.341771999999999</c:v>
                </c:pt>
                <c:pt idx="31">
                  <c:v>-62.29618</c:v>
                </c:pt>
                <c:pt idx="32">
                  <c:v>-64.255578</c:v>
                </c:pt>
                <c:pt idx="33">
                  <c:v>-66.220089000000002</c:v>
                </c:pt>
                <c:pt idx="34">
                  <c:v>-68.184973999999997</c:v>
                </c:pt>
                <c:pt idx="35">
                  <c:v>-70.146617000000006</c:v>
                </c:pt>
                <c:pt idx="36">
                  <c:v>-72.102772999999999</c:v>
                </c:pt>
                <c:pt idx="37">
                  <c:v>-74.068653999999995</c:v>
                </c:pt>
                <c:pt idx="38">
                  <c:v>-76.030669000000003</c:v>
                </c:pt>
                <c:pt idx="39">
                  <c:v>-77.993807000000004</c:v>
                </c:pt>
                <c:pt idx="40">
                  <c:v>-79.959312999999995</c:v>
                </c:pt>
                <c:pt idx="41">
                  <c:v>-81.931927999999999</c:v>
                </c:pt>
                <c:pt idx="42">
                  <c:v>-83.894936999999999</c:v>
                </c:pt>
                <c:pt idx="43">
                  <c:v>-85.866932000000006</c:v>
                </c:pt>
                <c:pt idx="44">
                  <c:v>-87.839544000000004</c:v>
                </c:pt>
                <c:pt idx="45">
                  <c:v>-89.809038999999999</c:v>
                </c:pt>
                <c:pt idx="46">
                  <c:v>-91.781901000000005</c:v>
                </c:pt>
                <c:pt idx="47">
                  <c:v>-93.760124000000005</c:v>
                </c:pt>
                <c:pt idx="48">
                  <c:v>-95.735231999999996</c:v>
                </c:pt>
                <c:pt idx="49">
                  <c:v>-97.702730000000003</c:v>
                </c:pt>
                <c:pt idx="50">
                  <c:v>-99.686188999999999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2B0-44AA-860E-9C7F1E6EECAB}"/>
            </c:ext>
          </c:extLst>
        </c:ser>
        <c:ser>
          <c:idx val="7"/>
          <c:order val="7"/>
          <c:tx>
            <c:strRef>
              <c:f>'2.1'!$V$20</c:f>
              <c:strCache>
                <c:ptCount val="1"/>
                <c:pt idx="0">
                  <c:v>DUT 4 CH2</c:v>
                </c:pt>
              </c:strCache>
            </c:strRef>
          </c:tx>
          <c:spPr>
            <a:ln w="19050" cap="rnd">
              <a:solidFill>
                <a:srgbClr val="00336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'2.1'!$W$4:$BU$4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'2.1'!$W$20:$BU$20</c:f>
              <c:numCache>
                <c:formatCode>0.00</c:formatCode>
                <c:ptCount val="51"/>
                <c:pt idx="0">
                  <c:v>-2.1462180000000002</c:v>
                </c:pt>
                <c:pt idx="1">
                  <c:v>-4.0824239999999996</c:v>
                </c:pt>
                <c:pt idx="2">
                  <c:v>-6.0143930000000001</c:v>
                </c:pt>
                <c:pt idx="3">
                  <c:v>-7.9477320000000002</c:v>
                </c:pt>
                <c:pt idx="4">
                  <c:v>-9.8775809999999993</c:v>
                </c:pt>
                <c:pt idx="5">
                  <c:v>-11.813165</c:v>
                </c:pt>
                <c:pt idx="6">
                  <c:v>-13.746381</c:v>
                </c:pt>
                <c:pt idx="7">
                  <c:v>-15.675481</c:v>
                </c:pt>
                <c:pt idx="8">
                  <c:v>-17.611812</c:v>
                </c:pt>
                <c:pt idx="9">
                  <c:v>-19.544651999999999</c:v>
                </c:pt>
                <c:pt idx="10">
                  <c:v>-21.477118999999998</c:v>
                </c:pt>
                <c:pt idx="11">
                  <c:v>-23.420808000000001</c:v>
                </c:pt>
                <c:pt idx="12">
                  <c:v>-25.357140999999999</c:v>
                </c:pt>
                <c:pt idx="13">
                  <c:v>-27.290604999999999</c:v>
                </c:pt>
                <c:pt idx="14">
                  <c:v>-29.229429</c:v>
                </c:pt>
                <c:pt idx="15">
                  <c:v>-31.169751000000002</c:v>
                </c:pt>
                <c:pt idx="16">
                  <c:v>-33.107329</c:v>
                </c:pt>
                <c:pt idx="17">
                  <c:v>-35.044407</c:v>
                </c:pt>
                <c:pt idx="18">
                  <c:v>-36.988968999999997</c:v>
                </c:pt>
                <c:pt idx="19">
                  <c:v>-38.929665</c:v>
                </c:pt>
                <c:pt idx="20">
                  <c:v>-40.875844999999998</c:v>
                </c:pt>
                <c:pt idx="21">
                  <c:v>-42.816791000000002</c:v>
                </c:pt>
                <c:pt idx="22">
                  <c:v>-44.761724999999998</c:v>
                </c:pt>
                <c:pt idx="23">
                  <c:v>-46.704664999999999</c:v>
                </c:pt>
                <c:pt idx="24">
                  <c:v>-48.646605000000001</c:v>
                </c:pt>
                <c:pt idx="25">
                  <c:v>-50.595903</c:v>
                </c:pt>
                <c:pt idx="26">
                  <c:v>-52.536969999999997</c:v>
                </c:pt>
                <c:pt idx="27">
                  <c:v>-54.486519000000001</c:v>
                </c:pt>
                <c:pt idx="28">
                  <c:v>-56.437190000000001</c:v>
                </c:pt>
                <c:pt idx="29">
                  <c:v>-58.386612999999997</c:v>
                </c:pt>
                <c:pt idx="30">
                  <c:v>-60.338903000000002</c:v>
                </c:pt>
                <c:pt idx="31">
                  <c:v>-62.289695000000002</c:v>
                </c:pt>
                <c:pt idx="32">
                  <c:v>-64.245227</c:v>
                </c:pt>
                <c:pt idx="33">
                  <c:v>-66.199511999999999</c:v>
                </c:pt>
                <c:pt idx="34">
                  <c:v>-68.155793000000003</c:v>
                </c:pt>
                <c:pt idx="35">
                  <c:v>-70.107208999999997</c:v>
                </c:pt>
                <c:pt idx="36">
                  <c:v>-72.064862000000005</c:v>
                </c:pt>
                <c:pt idx="37">
                  <c:v>-74.015528000000003</c:v>
                </c:pt>
                <c:pt idx="38">
                  <c:v>-75.976421000000002</c:v>
                </c:pt>
                <c:pt idx="39">
                  <c:v>-77.927087999999998</c:v>
                </c:pt>
                <c:pt idx="40">
                  <c:v>-79.889352000000002</c:v>
                </c:pt>
                <c:pt idx="41">
                  <c:v>-81.850993000000003</c:v>
                </c:pt>
                <c:pt idx="42">
                  <c:v>-83.809017999999995</c:v>
                </c:pt>
                <c:pt idx="43">
                  <c:v>-85.772403999999995</c:v>
                </c:pt>
                <c:pt idx="44">
                  <c:v>-87.743020999999999</c:v>
                </c:pt>
                <c:pt idx="45">
                  <c:v>-89.705408000000006</c:v>
                </c:pt>
                <c:pt idx="46">
                  <c:v>-91.676148999999995</c:v>
                </c:pt>
                <c:pt idx="47">
                  <c:v>-93.643147999999997</c:v>
                </c:pt>
                <c:pt idx="48">
                  <c:v>-95.607406999999995</c:v>
                </c:pt>
                <c:pt idx="49">
                  <c:v>-97.581638999999996</c:v>
                </c:pt>
                <c:pt idx="50">
                  <c:v>-99.558612999999994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2B0-44AA-860E-9C7F1E6EE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3684415"/>
        <c:axId val="2124646047"/>
      </c:scatterChart>
      <c:valAx>
        <c:axId val="2123684415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Iout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&quot; mA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646047"/>
        <c:crossesAt val="-99999999"/>
        <c:crossBetween val="midCat"/>
        <c:minorUnit val="1"/>
      </c:valAx>
      <c:valAx>
        <c:axId val="2124646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Vout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&quot; mV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684415"/>
        <c:crossesAt val="-99999999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Output Voltage</a:t>
            </a:r>
            <a:r>
              <a:rPr lang="en-US" baseline="0"/>
              <a:t> Swing v. Output Current (Sinking) Figure 6-15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'1.2'!$V$13</c:f>
              <c:strCache>
                <c:ptCount val="1"/>
                <c:pt idx="0">
                  <c:v>DUT 1 CH 1</c:v>
                </c:pt>
              </c:strCache>
            </c:strRef>
          </c:tx>
          <c:spPr>
            <a:ln w="19050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'1.2'!$W$4:$BU$4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'1.2'!$W$13:$BU$13</c:f>
              <c:numCache>
                <c:formatCode>0.00</c:formatCode>
                <c:ptCount val="51"/>
                <c:pt idx="1">
                  <c:v>4.0814250000000003</c:v>
                </c:pt>
                <c:pt idx="2">
                  <c:v>5.91899</c:v>
                </c:pt>
                <c:pt idx="3">
                  <c:v>7.7575529999999997</c:v>
                </c:pt>
                <c:pt idx="4">
                  <c:v>9.5977370000000004</c:v>
                </c:pt>
                <c:pt idx="5">
                  <c:v>11.439916999999999</c:v>
                </c:pt>
                <c:pt idx="6">
                  <c:v>13.281598000000001</c:v>
                </c:pt>
                <c:pt idx="7">
                  <c:v>15.124525999999999</c:v>
                </c:pt>
                <c:pt idx="8">
                  <c:v>16.966956</c:v>
                </c:pt>
                <c:pt idx="9">
                  <c:v>18.813500000000001</c:v>
                </c:pt>
                <c:pt idx="10">
                  <c:v>20.659672</c:v>
                </c:pt>
                <c:pt idx="11">
                  <c:v>22.501728</c:v>
                </c:pt>
                <c:pt idx="12">
                  <c:v>24.346025999999998</c:v>
                </c:pt>
                <c:pt idx="13">
                  <c:v>26.192945000000002</c:v>
                </c:pt>
                <c:pt idx="14">
                  <c:v>28.044478999999999</c:v>
                </c:pt>
                <c:pt idx="15">
                  <c:v>29.892022000000001</c:v>
                </c:pt>
                <c:pt idx="16">
                  <c:v>31.744302999999999</c:v>
                </c:pt>
                <c:pt idx="17">
                  <c:v>33.599702999999998</c:v>
                </c:pt>
                <c:pt idx="18">
                  <c:v>35.448117000000003</c:v>
                </c:pt>
                <c:pt idx="19">
                  <c:v>37.303266999999998</c:v>
                </c:pt>
                <c:pt idx="20">
                  <c:v>39.159165999999999</c:v>
                </c:pt>
                <c:pt idx="21">
                  <c:v>41.009453000000001</c:v>
                </c:pt>
                <c:pt idx="22">
                  <c:v>42.865226</c:v>
                </c:pt>
                <c:pt idx="23">
                  <c:v>44.721248000000003</c:v>
                </c:pt>
                <c:pt idx="24">
                  <c:v>46.573405999999999</c:v>
                </c:pt>
                <c:pt idx="25">
                  <c:v>48.430925999999999</c:v>
                </c:pt>
                <c:pt idx="26">
                  <c:v>50.288941999999999</c:v>
                </c:pt>
                <c:pt idx="27">
                  <c:v>52.146585000000002</c:v>
                </c:pt>
                <c:pt idx="28">
                  <c:v>54.007347000000003</c:v>
                </c:pt>
                <c:pt idx="29">
                  <c:v>55.870106999999997</c:v>
                </c:pt>
                <c:pt idx="30">
                  <c:v>57.728624000000003</c:v>
                </c:pt>
                <c:pt idx="31">
                  <c:v>59.593499999999999</c:v>
                </c:pt>
                <c:pt idx="32">
                  <c:v>61.456879999999998</c:v>
                </c:pt>
                <c:pt idx="33">
                  <c:v>63.323501999999998</c:v>
                </c:pt>
                <c:pt idx="34">
                  <c:v>65.182893000000007</c:v>
                </c:pt>
                <c:pt idx="35">
                  <c:v>67.052632000000003</c:v>
                </c:pt>
                <c:pt idx="36">
                  <c:v>68.918633</c:v>
                </c:pt>
                <c:pt idx="37">
                  <c:v>70.780265999999997</c:v>
                </c:pt>
                <c:pt idx="38">
                  <c:v>72.649755999999996</c:v>
                </c:pt>
                <c:pt idx="39">
                  <c:v>74.517503000000005</c:v>
                </c:pt>
                <c:pt idx="40">
                  <c:v>76.379632999999998</c:v>
                </c:pt>
                <c:pt idx="41">
                  <c:v>78.252992000000006</c:v>
                </c:pt>
                <c:pt idx="42">
                  <c:v>80.125601000000003</c:v>
                </c:pt>
                <c:pt idx="43">
                  <c:v>81.997460000000004</c:v>
                </c:pt>
                <c:pt idx="44">
                  <c:v>83.871688000000006</c:v>
                </c:pt>
                <c:pt idx="45">
                  <c:v>85.749660000000006</c:v>
                </c:pt>
                <c:pt idx="46">
                  <c:v>87.622764000000004</c:v>
                </c:pt>
                <c:pt idx="47">
                  <c:v>89.497991999999996</c:v>
                </c:pt>
                <c:pt idx="48">
                  <c:v>91.376459999999994</c:v>
                </c:pt>
                <c:pt idx="49">
                  <c:v>93.250439</c:v>
                </c:pt>
                <c:pt idx="50">
                  <c:v>95.130280999999997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25-41E2-B911-F18BCFBB2EF6}"/>
            </c:ext>
          </c:extLst>
        </c:ser>
        <c:ser>
          <c:idx val="4"/>
          <c:order val="1"/>
          <c:tx>
            <c:strRef>
              <c:f>'1.2'!$V$17</c:f>
              <c:strCache>
                <c:ptCount val="1"/>
                <c:pt idx="0">
                  <c:v>DUT 1 CH 2</c:v>
                </c:pt>
              </c:strCache>
            </c:strRef>
          </c:tx>
          <c:spPr>
            <a:ln w="19050" cap="rnd">
              <a:solidFill>
                <a:srgbClr val="0033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'1.2'!$W$4:$BU$4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'1.2'!$W$17:$BU$17</c:f>
              <c:numCache>
                <c:formatCode>0.00</c:formatCode>
                <c:ptCount val="51"/>
                <c:pt idx="1">
                  <c:v>3.743468</c:v>
                </c:pt>
                <c:pt idx="2">
                  <c:v>5.5731760000000001</c:v>
                </c:pt>
                <c:pt idx="3">
                  <c:v>7.4030100000000001</c:v>
                </c:pt>
                <c:pt idx="4">
                  <c:v>9.2348389999999991</c:v>
                </c:pt>
                <c:pt idx="5">
                  <c:v>11.068289</c:v>
                </c:pt>
                <c:pt idx="6">
                  <c:v>12.902487000000001</c:v>
                </c:pt>
                <c:pt idx="7">
                  <c:v>14.736188</c:v>
                </c:pt>
                <c:pt idx="8">
                  <c:v>16.571757000000002</c:v>
                </c:pt>
                <c:pt idx="9">
                  <c:v>18.407453</c:v>
                </c:pt>
                <c:pt idx="10">
                  <c:v>20.246016999999998</c:v>
                </c:pt>
                <c:pt idx="11">
                  <c:v>22.078970000000002</c:v>
                </c:pt>
                <c:pt idx="12">
                  <c:v>23.914414000000001</c:v>
                </c:pt>
                <c:pt idx="13">
                  <c:v>25.754724</c:v>
                </c:pt>
                <c:pt idx="14">
                  <c:v>27.596779000000002</c:v>
                </c:pt>
                <c:pt idx="15">
                  <c:v>29.436465999999999</c:v>
                </c:pt>
                <c:pt idx="16">
                  <c:v>31.280390000000001</c:v>
                </c:pt>
                <c:pt idx="17">
                  <c:v>33.125439999999998</c:v>
                </c:pt>
                <c:pt idx="18">
                  <c:v>34.968741000000001</c:v>
                </c:pt>
                <c:pt idx="19">
                  <c:v>36.814664</c:v>
                </c:pt>
                <c:pt idx="20">
                  <c:v>38.661332000000002</c:v>
                </c:pt>
                <c:pt idx="21">
                  <c:v>40.504759999999997</c:v>
                </c:pt>
                <c:pt idx="22">
                  <c:v>42.351556000000002</c:v>
                </c:pt>
                <c:pt idx="23">
                  <c:v>44.198099999999997</c:v>
                </c:pt>
                <c:pt idx="24">
                  <c:v>46.042774000000001</c:v>
                </c:pt>
                <c:pt idx="25">
                  <c:v>47.893560000000001</c:v>
                </c:pt>
                <c:pt idx="26">
                  <c:v>49.740354000000004</c:v>
                </c:pt>
                <c:pt idx="27">
                  <c:v>51.586899000000003</c:v>
                </c:pt>
                <c:pt idx="28">
                  <c:v>53.439552999999997</c:v>
                </c:pt>
                <c:pt idx="29">
                  <c:v>55.294455999999997</c:v>
                </c:pt>
                <c:pt idx="30">
                  <c:v>57.146487999999998</c:v>
                </c:pt>
                <c:pt idx="31">
                  <c:v>59.002136999999998</c:v>
                </c:pt>
                <c:pt idx="32">
                  <c:v>60.855043000000002</c:v>
                </c:pt>
                <c:pt idx="33">
                  <c:v>62.714928</c:v>
                </c:pt>
                <c:pt idx="34">
                  <c:v>64.568083999999999</c:v>
                </c:pt>
                <c:pt idx="35">
                  <c:v>66.425853000000004</c:v>
                </c:pt>
                <c:pt idx="36">
                  <c:v>68.281003999999996</c:v>
                </c:pt>
                <c:pt idx="37">
                  <c:v>70.136274999999998</c:v>
                </c:pt>
                <c:pt idx="38">
                  <c:v>71.992424</c:v>
                </c:pt>
                <c:pt idx="39">
                  <c:v>73.854307000000006</c:v>
                </c:pt>
                <c:pt idx="40">
                  <c:v>75.709705</c:v>
                </c:pt>
                <c:pt idx="41">
                  <c:v>77.572961000000006</c:v>
                </c:pt>
                <c:pt idx="42">
                  <c:v>79.438958999999997</c:v>
                </c:pt>
                <c:pt idx="43">
                  <c:v>81.301591000000002</c:v>
                </c:pt>
                <c:pt idx="44">
                  <c:v>83.166218999999998</c:v>
                </c:pt>
                <c:pt idx="45">
                  <c:v>85.031718999999995</c:v>
                </c:pt>
                <c:pt idx="46">
                  <c:v>86.897716000000003</c:v>
                </c:pt>
                <c:pt idx="47">
                  <c:v>88.768079</c:v>
                </c:pt>
                <c:pt idx="48">
                  <c:v>90.635323999999997</c:v>
                </c:pt>
                <c:pt idx="49">
                  <c:v>92.498577999999995</c:v>
                </c:pt>
                <c:pt idx="50">
                  <c:v>94.365448000000001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25-41E2-B911-F18BCFBB2EF6}"/>
            </c:ext>
          </c:extLst>
        </c:ser>
        <c:ser>
          <c:idx val="2"/>
          <c:order val="2"/>
          <c:tx>
            <c:strRef>
              <c:f>'1.2'!$V$15</c:f>
              <c:strCache>
                <c:ptCount val="1"/>
                <c:pt idx="0">
                  <c:v>DUT 2 CH1</c:v>
                </c:pt>
              </c:strCache>
            </c:strRef>
          </c:tx>
          <c:spPr>
            <a:ln w="19050" cap="rnd">
              <a:solidFill>
                <a:srgbClr val="666699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'1.2'!$W$4:$BU$4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'1.2'!$W$15:$BU$15</c:f>
              <c:numCache>
                <c:formatCode>0.00</c:formatCode>
                <c:ptCount val="51"/>
                <c:pt idx="1">
                  <c:v>4.0599749999999997</c:v>
                </c:pt>
                <c:pt idx="2">
                  <c:v>5.862622</c:v>
                </c:pt>
                <c:pt idx="3">
                  <c:v>7.6661429999999999</c:v>
                </c:pt>
                <c:pt idx="4">
                  <c:v>9.4696630000000006</c:v>
                </c:pt>
                <c:pt idx="5">
                  <c:v>11.276676</c:v>
                </c:pt>
                <c:pt idx="6">
                  <c:v>13.08244</c:v>
                </c:pt>
                <c:pt idx="7">
                  <c:v>14.891074</c:v>
                </c:pt>
                <c:pt idx="8">
                  <c:v>16.697835999999999</c:v>
                </c:pt>
                <c:pt idx="9">
                  <c:v>18.505970999999999</c:v>
                </c:pt>
                <c:pt idx="10">
                  <c:v>20.316851</c:v>
                </c:pt>
                <c:pt idx="11">
                  <c:v>22.122492999999999</c:v>
                </c:pt>
                <c:pt idx="12">
                  <c:v>23.931000000000001</c:v>
                </c:pt>
                <c:pt idx="13">
                  <c:v>25.741254999999999</c:v>
                </c:pt>
                <c:pt idx="14">
                  <c:v>26.396469</c:v>
                </c:pt>
                <c:pt idx="15">
                  <c:v>29.368376000000001</c:v>
                </c:pt>
                <c:pt idx="16">
                  <c:v>31.186734999999999</c:v>
                </c:pt>
                <c:pt idx="17">
                  <c:v>33.003475999999999</c:v>
                </c:pt>
                <c:pt idx="18">
                  <c:v>34.815475999999997</c:v>
                </c:pt>
                <c:pt idx="19">
                  <c:v>36.634335999999998</c:v>
                </c:pt>
                <c:pt idx="20">
                  <c:v>38.452821</c:v>
                </c:pt>
                <c:pt idx="21">
                  <c:v>40.267442000000003</c:v>
                </c:pt>
                <c:pt idx="22">
                  <c:v>42.086553000000002</c:v>
                </c:pt>
                <c:pt idx="23">
                  <c:v>43.903664999999997</c:v>
                </c:pt>
                <c:pt idx="24">
                  <c:v>45.721029000000001</c:v>
                </c:pt>
                <c:pt idx="25">
                  <c:v>47.539141000000001</c:v>
                </c:pt>
                <c:pt idx="26">
                  <c:v>49.361618</c:v>
                </c:pt>
                <c:pt idx="27">
                  <c:v>51.181348999999997</c:v>
                </c:pt>
                <c:pt idx="28">
                  <c:v>53.005696999999998</c:v>
                </c:pt>
                <c:pt idx="29">
                  <c:v>54.832788999999998</c:v>
                </c:pt>
                <c:pt idx="30">
                  <c:v>56.655016000000003</c:v>
                </c:pt>
                <c:pt idx="31">
                  <c:v>58.480110000000003</c:v>
                </c:pt>
                <c:pt idx="32">
                  <c:v>60.308698</c:v>
                </c:pt>
                <c:pt idx="33">
                  <c:v>62.136535000000002</c:v>
                </c:pt>
                <c:pt idx="34">
                  <c:v>63.965373</c:v>
                </c:pt>
                <c:pt idx="35">
                  <c:v>65.790467000000007</c:v>
                </c:pt>
                <c:pt idx="36">
                  <c:v>67.620052999999999</c:v>
                </c:pt>
                <c:pt idx="37">
                  <c:v>69.447266999999997</c:v>
                </c:pt>
                <c:pt idx="38">
                  <c:v>71.274979999999999</c:v>
                </c:pt>
                <c:pt idx="39">
                  <c:v>73.103815999999995</c:v>
                </c:pt>
                <c:pt idx="40">
                  <c:v>74.935271999999998</c:v>
                </c:pt>
                <c:pt idx="41">
                  <c:v>76.767351000000005</c:v>
                </c:pt>
                <c:pt idx="42">
                  <c:v>78.603295000000003</c:v>
                </c:pt>
                <c:pt idx="43">
                  <c:v>80.434875000000005</c:v>
                </c:pt>
                <c:pt idx="44">
                  <c:v>82.267701000000002</c:v>
                </c:pt>
                <c:pt idx="45">
                  <c:v>84.106138000000001</c:v>
                </c:pt>
                <c:pt idx="46">
                  <c:v>85.942207999999994</c:v>
                </c:pt>
                <c:pt idx="47">
                  <c:v>87.782139999999998</c:v>
                </c:pt>
                <c:pt idx="48">
                  <c:v>89.625443000000004</c:v>
                </c:pt>
                <c:pt idx="49">
                  <c:v>91.463132000000002</c:v>
                </c:pt>
                <c:pt idx="50">
                  <c:v>93.299323999999999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C25-41E2-B911-F18BCFBB2EF6}"/>
            </c:ext>
          </c:extLst>
        </c:ser>
        <c:ser>
          <c:idx val="6"/>
          <c:order val="3"/>
          <c:tx>
            <c:strRef>
              <c:f>'1.2'!$V$19</c:f>
              <c:strCache>
                <c:ptCount val="1"/>
                <c:pt idx="0">
                  <c:v>DUT 2 CH2</c:v>
                </c:pt>
              </c:strCache>
            </c:strRef>
          </c:tx>
          <c:spPr>
            <a:ln w="19050" cap="rnd">
              <a:solidFill>
                <a:srgbClr val="8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'1.2'!$W$4:$BU$4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'1.2'!$W$19:$BU$19</c:f>
              <c:numCache>
                <c:formatCode>0.00</c:formatCode>
                <c:ptCount val="51"/>
                <c:pt idx="1">
                  <c:v>3.7430940000000001</c:v>
                </c:pt>
                <c:pt idx="2">
                  <c:v>5.5437450000000004</c:v>
                </c:pt>
                <c:pt idx="3">
                  <c:v>7.342028</c:v>
                </c:pt>
                <c:pt idx="4">
                  <c:v>9.1438020000000009</c:v>
                </c:pt>
                <c:pt idx="5">
                  <c:v>10.945577</c:v>
                </c:pt>
                <c:pt idx="6">
                  <c:v>12.748599</c:v>
                </c:pt>
                <c:pt idx="7">
                  <c:v>14.551745</c:v>
                </c:pt>
                <c:pt idx="8">
                  <c:v>16.356387999999999</c:v>
                </c:pt>
                <c:pt idx="9">
                  <c:v>18.160906000000001</c:v>
                </c:pt>
                <c:pt idx="10">
                  <c:v>19.966922</c:v>
                </c:pt>
                <c:pt idx="11">
                  <c:v>21.236816999999999</c:v>
                </c:pt>
                <c:pt idx="12">
                  <c:v>23.573962999999999</c:v>
                </c:pt>
                <c:pt idx="13">
                  <c:v>25.383469999999999</c:v>
                </c:pt>
                <c:pt idx="14">
                  <c:v>27.195219999999999</c:v>
                </c:pt>
                <c:pt idx="15">
                  <c:v>29.003354999999999</c:v>
                </c:pt>
                <c:pt idx="16">
                  <c:v>30.814983000000002</c:v>
                </c:pt>
                <c:pt idx="17">
                  <c:v>32.628107</c:v>
                </c:pt>
                <c:pt idx="18">
                  <c:v>34.437860999999998</c:v>
                </c:pt>
                <c:pt idx="19">
                  <c:v>36.253106000000002</c:v>
                </c:pt>
                <c:pt idx="20">
                  <c:v>38.066228000000002</c:v>
                </c:pt>
                <c:pt idx="21">
                  <c:v>39.880101000000003</c:v>
                </c:pt>
                <c:pt idx="22">
                  <c:v>41.692599000000001</c:v>
                </c:pt>
                <c:pt idx="23">
                  <c:v>43.509340000000002</c:v>
                </c:pt>
                <c:pt idx="24">
                  <c:v>45.320593000000002</c:v>
                </c:pt>
                <c:pt idx="25">
                  <c:v>47.136335000000003</c:v>
                </c:pt>
                <c:pt idx="26">
                  <c:v>48.956068000000002</c:v>
                </c:pt>
                <c:pt idx="27">
                  <c:v>50.772559000000001</c:v>
                </c:pt>
                <c:pt idx="28">
                  <c:v>52.594535999999998</c:v>
                </c:pt>
                <c:pt idx="29">
                  <c:v>54.413643999999998</c:v>
                </c:pt>
                <c:pt idx="30">
                  <c:v>56.232382000000001</c:v>
                </c:pt>
                <c:pt idx="31">
                  <c:v>58.052737999999998</c:v>
                </c:pt>
                <c:pt idx="32">
                  <c:v>59.877834</c:v>
                </c:pt>
                <c:pt idx="33">
                  <c:v>61.701555999999997</c:v>
                </c:pt>
                <c:pt idx="34">
                  <c:v>63.525652999999998</c:v>
                </c:pt>
                <c:pt idx="35">
                  <c:v>65.350499999999997</c:v>
                </c:pt>
                <c:pt idx="36">
                  <c:v>67.172477999999998</c:v>
                </c:pt>
                <c:pt idx="37">
                  <c:v>68.996200999999999</c:v>
                </c:pt>
                <c:pt idx="38">
                  <c:v>70.820671000000004</c:v>
                </c:pt>
                <c:pt idx="39">
                  <c:v>72.647761000000003</c:v>
                </c:pt>
                <c:pt idx="40">
                  <c:v>74.471984000000006</c:v>
                </c:pt>
                <c:pt idx="41">
                  <c:v>76.301816000000002</c:v>
                </c:pt>
                <c:pt idx="42">
                  <c:v>78.133897000000005</c:v>
                </c:pt>
                <c:pt idx="43">
                  <c:v>79.963357000000002</c:v>
                </c:pt>
                <c:pt idx="44">
                  <c:v>81.793813</c:v>
                </c:pt>
                <c:pt idx="45">
                  <c:v>83.627262000000002</c:v>
                </c:pt>
                <c:pt idx="46">
                  <c:v>85.459340999999995</c:v>
                </c:pt>
                <c:pt idx="47">
                  <c:v>87.296779000000001</c:v>
                </c:pt>
                <c:pt idx="48">
                  <c:v>89.133223000000001</c:v>
                </c:pt>
                <c:pt idx="49">
                  <c:v>90.966172999999998</c:v>
                </c:pt>
                <c:pt idx="50">
                  <c:v>92.796878000000007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C25-41E2-B911-F18BCFBB2EF6}"/>
            </c:ext>
          </c:extLst>
        </c:ser>
        <c:ser>
          <c:idx val="1"/>
          <c:order val="4"/>
          <c:tx>
            <c:strRef>
              <c:f>'1.2'!$V$14</c:f>
              <c:strCache>
                <c:ptCount val="1"/>
                <c:pt idx="0">
                  <c:v>DUT 3 CH1</c:v>
                </c:pt>
              </c:strCache>
            </c:strRef>
          </c:tx>
          <c:spPr>
            <a:ln w="19050" cap="rnd">
              <a:solidFill>
                <a:srgbClr val="FF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'1.2'!$W$4:$BU$4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'1.2'!$W$14:$BU$14</c:f>
              <c:numCache>
                <c:formatCode>0.00</c:formatCode>
                <c:ptCount val="51"/>
                <c:pt idx="1">
                  <c:v>3.820163</c:v>
                </c:pt>
                <c:pt idx="2">
                  <c:v>5.6504950000000003</c:v>
                </c:pt>
                <c:pt idx="3">
                  <c:v>7.4805780000000004</c:v>
                </c:pt>
                <c:pt idx="4">
                  <c:v>9.311534</c:v>
                </c:pt>
                <c:pt idx="5">
                  <c:v>11.146107000000001</c:v>
                </c:pt>
                <c:pt idx="6">
                  <c:v>12.979806</c:v>
                </c:pt>
                <c:pt idx="7">
                  <c:v>14.813879999999999</c:v>
                </c:pt>
                <c:pt idx="8">
                  <c:v>16.647829000000002</c:v>
                </c:pt>
                <c:pt idx="9">
                  <c:v>18.483898</c:v>
                </c:pt>
                <c:pt idx="10">
                  <c:v>20.322837</c:v>
                </c:pt>
                <c:pt idx="11">
                  <c:v>22.155915</c:v>
                </c:pt>
                <c:pt idx="12">
                  <c:v>23.990984999999998</c:v>
                </c:pt>
                <c:pt idx="13">
                  <c:v>25.830794999999998</c:v>
                </c:pt>
                <c:pt idx="14">
                  <c:v>27.673100000000002</c:v>
                </c:pt>
                <c:pt idx="15">
                  <c:v>29.512288000000002</c:v>
                </c:pt>
                <c:pt idx="16">
                  <c:v>31.355215000000001</c:v>
                </c:pt>
                <c:pt idx="17">
                  <c:v>33.198394</c:v>
                </c:pt>
                <c:pt idx="18">
                  <c:v>35.041072</c:v>
                </c:pt>
                <c:pt idx="19">
                  <c:v>36.885747000000002</c:v>
                </c:pt>
                <c:pt idx="20">
                  <c:v>38.732914000000001</c:v>
                </c:pt>
                <c:pt idx="21">
                  <c:v>40.576715999999998</c:v>
                </c:pt>
                <c:pt idx="22">
                  <c:v>42.42239</c:v>
                </c:pt>
                <c:pt idx="23">
                  <c:v>44.266066000000002</c:v>
                </c:pt>
                <c:pt idx="24">
                  <c:v>46.110739000000002</c:v>
                </c:pt>
                <c:pt idx="25">
                  <c:v>47.959530000000001</c:v>
                </c:pt>
                <c:pt idx="26">
                  <c:v>49.808070000000001</c:v>
                </c:pt>
                <c:pt idx="27">
                  <c:v>51.652869000000003</c:v>
                </c:pt>
                <c:pt idx="28">
                  <c:v>53.509391000000001</c:v>
                </c:pt>
                <c:pt idx="29">
                  <c:v>55.361049999999999</c:v>
                </c:pt>
                <c:pt idx="30">
                  <c:v>57.214328999999999</c:v>
                </c:pt>
                <c:pt idx="31">
                  <c:v>59.066237000000001</c:v>
                </c:pt>
                <c:pt idx="32">
                  <c:v>60.923133</c:v>
                </c:pt>
                <c:pt idx="33">
                  <c:v>62.778654000000003</c:v>
                </c:pt>
                <c:pt idx="34">
                  <c:v>64.631186</c:v>
                </c:pt>
                <c:pt idx="35">
                  <c:v>66.485713000000004</c:v>
                </c:pt>
                <c:pt idx="36">
                  <c:v>68.341986000000006</c:v>
                </c:pt>
                <c:pt idx="37">
                  <c:v>70.196634000000003</c:v>
                </c:pt>
                <c:pt idx="38">
                  <c:v>72.053655000000006</c:v>
                </c:pt>
                <c:pt idx="39">
                  <c:v>73.912670000000006</c:v>
                </c:pt>
                <c:pt idx="40">
                  <c:v>75.769938999999994</c:v>
                </c:pt>
                <c:pt idx="41">
                  <c:v>77.631326000000001</c:v>
                </c:pt>
                <c:pt idx="42">
                  <c:v>79.494579000000002</c:v>
                </c:pt>
                <c:pt idx="43">
                  <c:v>81.355839000000003</c:v>
                </c:pt>
                <c:pt idx="44">
                  <c:v>83.220840999999993</c:v>
                </c:pt>
                <c:pt idx="45">
                  <c:v>85.085218999999995</c:v>
                </c:pt>
                <c:pt idx="46">
                  <c:v>86.948970000000003</c:v>
                </c:pt>
                <c:pt idx="47">
                  <c:v>88.815591999999995</c:v>
                </c:pt>
                <c:pt idx="48">
                  <c:v>90.681341000000003</c:v>
                </c:pt>
                <c:pt idx="49">
                  <c:v>92.551454000000007</c:v>
                </c:pt>
                <c:pt idx="50">
                  <c:v>93.553853000000004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C25-41E2-B911-F18BCFBB2EF6}"/>
            </c:ext>
          </c:extLst>
        </c:ser>
        <c:ser>
          <c:idx val="5"/>
          <c:order val="5"/>
          <c:tx>
            <c:strRef>
              <c:f>'1.2'!$V$18</c:f>
              <c:strCache>
                <c:ptCount val="1"/>
                <c:pt idx="0">
                  <c:v>DUT 3 CH2</c:v>
                </c:pt>
              </c:strCache>
            </c:strRef>
          </c:tx>
          <c:spPr>
            <a:ln w="19050" cap="rnd">
              <a:solidFill>
                <a:srgbClr val="00008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'1.2'!$W$4:$BU$4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'1.2'!$W$18:$BU$18</c:f>
              <c:numCache>
                <c:formatCode>0.00</c:formatCode>
                <c:ptCount val="51"/>
                <c:pt idx="1">
                  <c:v>3.9062109999999999</c:v>
                </c:pt>
                <c:pt idx="2">
                  <c:v>5.7476419999999999</c:v>
                </c:pt>
                <c:pt idx="3">
                  <c:v>7.5872029999999997</c:v>
                </c:pt>
                <c:pt idx="4">
                  <c:v>9.4293820000000004</c:v>
                </c:pt>
                <c:pt idx="5">
                  <c:v>11.275179</c:v>
                </c:pt>
                <c:pt idx="6">
                  <c:v>13.118855</c:v>
                </c:pt>
                <c:pt idx="7">
                  <c:v>13.260147999999999</c:v>
                </c:pt>
                <c:pt idx="8">
                  <c:v>16.809699999999999</c:v>
                </c:pt>
                <c:pt idx="9">
                  <c:v>18.656119</c:v>
                </c:pt>
                <c:pt idx="10">
                  <c:v>20.502790000000001</c:v>
                </c:pt>
                <c:pt idx="11">
                  <c:v>22.348962</c:v>
                </c:pt>
                <c:pt idx="12">
                  <c:v>24.194507000000002</c:v>
                </c:pt>
                <c:pt idx="13">
                  <c:v>26.045043</c:v>
                </c:pt>
                <c:pt idx="14">
                  <c:v>27.898197</c:v>
                </c:pt>
                <c:pt idx="15">
                  <c:v>29.748857999999998</c:v>
                </c:pt>
                <c:pt idx="16">
                  <c:v>31.603757999999999</c:v>
                </c:pt>
                <c:pt idx="17">
                  <c:v>33.459156999999998</c:v>
                </c:pt>
                <c:pt idx="18">
                  <c:v>35.311936000000003</c:v>
                </c:pt>
                <c:pt idx="19">
                  <c:v>37.166339000000001</c:v>
                </c:pt>
                <c:pt idx="20">
                  <c:v>39.026353</c:v>
                </c:pt>
                <c:pt idx="21">
                  <c:v>40.876761999999999</c:v>
                </c:pt>
                <c:pt idx="22">
                  <c:v>42.735156000000003</c:v>
                </c:pt>
                <c:pt idx="23">
                  <c:v>44.592050999999998</c:v>
                </c:pt>
                <c:pt idx="24">
                  <c:v>46.446703999999997</c:v>
                </c:pt>
                <c:pt idx="25">
                  <c:v>48.304971000000002</c:v>
                </c:pt>
                <c:pt idx="26">
                  <c:v>50.162363999999997</c:v>
                </c:pt>
                <c:pt idx="27">
                  <c:v>52.025494999999999</c:v>
                </c:pt>
                <c:pt idx="28">
                  <c:v>53.890746</c:v>
                </c:pt>
                <c:pt idx="29">
                  <c:v>55.755251999999999</c:v>
                </c:pt>
                <c:pt idx="30">
                  <c:v>57.61439</c:v>
                </c:pt>
                <c:pt idx="31">
                  <c:v>59.48039</c:v>
                </c:pt>
                <c:pt idx="32">
                  <c:v>61.346639000000003</c:v>
                </c:pt>
                <c:pt idx="33">
                  <c:v>63.217002000000001</c:v>
                </c:pt>
                <c:pt idx="34">
                  <c:v>65.076019000000002</c:v>
                </c:pt>
                <c:pt idx="35">
                  <c:v>66.943139000000002</c:v>
                </c:pt>
                <c:pt idx="36">
                  <c:v>68.813254999999998</c:v>
                </c:pt>
                <c:pt idx="37">
                  <c:v>70.678629999999998</c:v>
                </c:pt>
                <c:pt idx="38">
                  <c:v>72.548743000000002</c:v>
                </c:pt>
                <c:pt idx="39">
                  <c:v>74.417734999999993</c:v>
                </c:pt>
                <c:pt idx="40">
                  <c:v>76.285229999999999</c:v>
                </c:pt>
                <c:pt idx="41">
                  <c:v>78.155345999999994</c:v>
                </c:pt>
                <c:pt idx="42">
                  <c:v>80.028702999999993</c:v>
                </c:pt>
                <c:pt idx="43">
                  <c:v>81.905426000000006</c:v>
                </c:pt>
                <c:pt idx="44">
                  <c:v>83.779156</c:v>
                </c:pt>
                <c:pt idx="45">
                  <c:v>85.658499000000006</c:v>
                </c:pt>
                <c:pt idx="46">
                  <c:v>87.535219999999995</c:v>
                </c:pt>
                <c:pt idx="47">
                  <c:v>89.411196000000004</c:v>
                </c:pt>
                <c:pt idx="48">
                  <c:v>91.293030999999999</c:v>
                </c:pt>
                <c:pt idx="49">
                  <c:v>93.166634999999999</c:v>
                </c:pt>
                <c:pt idx="50">
                  <c:v>95.042362999999995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C25-41E2-B911-F18BCFBB2EF6}"/>
            </c:ext>
          </c:extLst>
        </c:ser>
        <c:ser>
          <c:idx val="3"/>
          <c:order val="6"/>
          <c:tx>
            <c:strRef>
              <c:f>'1.2'!$V$16</c:f>
              <c:strCache>
                <c:ptCount val="1"/>
                <c:pt idx="0">
                  <c:v>DUT 4 CH1</c:v>
                </c:pt>
              </c:strCache>
            </c:strRef>
          </c:tx>
          <c:spPr>
            <a:ln w="19050" cap="rnd">
              <a:solidFill>
                <a:srgbClr val="00FF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'1.2'!$W$4:$BU$4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'1.2'!$W$16:$BU$16</c:f>
              <c:numCache>
                <c:formatCode>0.00</c:formatCode>
                <c:ptCount val="51"/>
                <c:pt idx="1">
                  <c:v>3.8635609999999998</c:v>
                </c:pt>
                <c:pt idx="2">
                  <c:v>5.6728170000000002</c:v>
                </c:pt>
                <c:pt idx="3">
                  <c:v>7.4824489999999999</c:v>
                </c:pt>
                <c:pt idx="4">
                  <c:v>9.293825</c:v>
                </c:pt>
                <c:pt idx="5">
                  <c:v>11.106574999999999</c:v>
                </c:pt>
                <c:pt idx="6">
                  <c:v>12.919572000000001</c:v>
                </c:pt>
                <c:pt idx="7">
                  <c:v>14.734192</c:v>
                </c:pt>
                <c:pt idx="8">
                  <c:v>16.452786</c:v>
                </c:pt>
                <c:pt idx="9">
                  <c:v>18.364678000000001</c:v>
                </c:pt>
                <c:pt idx="10">
                  <c:v>20.180546</c:v>
                </c:pt>
                <c:pt idx="11">
                  <c:v>21.995536999999999</c:v>
                </c:pt>
                <c:pt idx="12">
                  <c:v>23.811904999999999</c:v>
                </c:pt>
                <c:pt idx="13">
                  <c:v>25.629518000000001</c:v>
                </c:pt>
                <c:pt idx="14">
                  <c:v>27.450872</c:v>
                </c:pt>
                <c:pt idx="15">
                  <c:v>29.271350999999999</c:v>
                </c:pt>
                <c:pt idx="16">
                  <c:v>31.093952999999999</c:v>
                </c:pt>
                <c:pt idx="17">
                  <c:v>32.918301</c:v>
                </c:pt>
                <c:pt idx="18">
                  <c:v>34.740651999999997</c:v>
                </c:pt>
                <c:pt idx="19">
                  <c:v>36.56662</c:v>
                </c:pt>
                <c:pt idx="20">
                  <c:v>38.392462000000002</c:v>
                </c:pt>
                <c:pt idx="21">
                  <c:v>40.213942000000003</c:v>
                </c:pt>
                <c:pt idx="22">
                  <c:v>42.039538</c:v>
                </c:pt>
                <c:pt idx="23">
                  <c:v>43.864880999999997</c:v>
                </c:pt>
                <c:pt idx="24">
                  <c:v>45.686235000000003</c:v>
                </c:pt>
                <c:pt idx="25">
                  <c:v>47.513826000000002</c:v>
                </c:pt>
                <c:pt idx="26">
                  <c:v>49.341414999999998</c:v>
                </c:pt>
                <c:pt idx="27">
                  <c:v>51.167507000000001</c:v>
                </c:pt>
                <c:pt idx="28">
                  <c:v>53.002828000000001</c:v>
                </c:pt>
                <c:pt idx="29">
                  <c:v>54.832664000000001</c:v>
                </c:pt>
                <c:pt idx="30">
                  <c:v>56.664867999999998</c:v>
                </c:pt>
                <c:pt idx="31">
                  <c:v>58.497819</c:v>
                </c:pt>
                <c:pt idx="32">
                  <c:v>60.332641000000002</c:v>
                </c:pt>
                <c:pt idx="33">
                  <c:v>62.172325999999998</c:v>
                </c:pt>
                <c:pt idx="34">
                  <c:v>64.001537999999996</c:v>
                </c:pt>
                <c:pt idx="35">
                  <c:v>65.836608999999996</c:v>
                </c:pt>
                <c:pt idx="36">
                  <c:v>67.670683999999994</c:v>
                </c:pt>
                <c:pt idx="37">
                  <c:v>69.504881999999995</c:v>
                </c:pt>
                <c:pt idx="38">
                  <c:v>71.340952999999999</c:v>
                </c:pt>
                <c:pt idx="39">
                  <c:v>73.180885000000004</c:v>
                </c:pt>
                <c:pt idx="40">
                  <c:v>75.015584000000004</c:v>
                </c:pt>
                <c:pt idx="41">
                  <c:v>76.854895999999997</c:v>
                </c:pt>
                <c:pt idx="42">
                  <c:v>78.698447000000002</c:v>
                </c:pt>
                <c:pt idx="43">
                  <c:v>80.535639000000003</c:v>
                </c:pt>
                <c:pt idx="44">
                  <c:v>82.386672000000004</c:v>
                </c:pt>
                <c:pt idx="45">
                  <c:v>84.224734999999995</c:v>
                </c:pt>
                <c:pt idx="46">
                  <c:v>86.068910000000002</c:v>
                </c:pt>
                <c:pt idx="47">
                  <c:v>87.911835999999994</c:v>
                </c:pt>
                <c:pt idx="48">
                  <c:v>89.753393000000003</c:v>
                </c:pt>
                <c:pt idx="49">
                  <c:v>91.593950000000007</c:v>
                </c:pt>
                <c:pt idx="50">
                  <c:v>93.435879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C25-41E2-B911-F18BCFBB2EF6}"/>
            </c:ext>
          </c:extLst>
        </c:ser>
        <c:ser>
          <c:idx val="7"/>
          <c:order val="7"/>
          <c:tx>
            <c:strRef>
              <c:f>'1.2'!$V$20</c:f>
              <c:strCache>
                <c:ptCount val="1"/>
                <c:pt idx="0">
                  <c:v>DUT 4 CH2</c:v>
                </c:pt>
              </c:strCache>
            </c:strRef>
          </c:tx>
          <c:spPr>
            <a:ln w="19050" cap="rnd">
              <a:solidFill>
                <a:srgbClr val="00336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'1.2'!$W$4:$BU$4</c:f>
              <c:numCache>
                <c:formatCode>0.00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'1.2'!$W$20:$BU$20</c:f>
              <c:numCache>
                <c:formatCode>0.00</c:formatCode>
                <c:ptCount val="51"/>
                <c:pt idx="1">
                  <c:v>1.8479140000000001</c:v>
                </c:pt>
                <c:pt idx="2">
                  <c:v>3.6514340000000001</c:v>
                </c:pt>
                <c:pt idx="3">
                  <c:v>5.4545789999999998</c:v>
                </c:pt>
                <c:pt idx="4">
                  <c:v>7.2599710000000002</c:v>
                </c:pt>
                <c:pt idx="5">
                  <c:v>9.0677310000000002</c:v>
                </c:pt>
                <c:pt idx="6">
                  <c:v>10.875741</c:v>
                </c:pt>
                <c:pt idx="7">
                  <c:v>12.685122</c:v>
                </c:pt>
                <c:pt idx="8">
                  <c:v>14.494130999999999</c:v>
                </c:pt>
                <c:pt idx="9">
                  <c:v>16.304134999999999</c:v>
                </c:pt>
                <c:pt idx="10">
                  <c:v>18.114141</c:v>
                </c:pt>
                <c:pt idx="11">
                  <c:v>19.92315</c:v>
                </c:pt>
                <c:pt idx="12">
                  <c:v>21.733650999999998</c:v>
                </c:pt>
                <c:pt idx="13">
                  <c:v>23.546403000000002</c:v>
                </c:pt>
                <c:pt idx="14">
                  <c:v>25.363143000000001</c:v>
                </c:pt>
                <c:pt idx="15">
                  <c:v>27.17801</c:v>
                </c:pt>
                <c:pt idx="16">
                  <c:v>28.995871999999999</c:v>
                </c:pt>
                <c:pt idx="17">
                  <c:v>30.813735000000001</c:v>
                </c:pt>
                <c:pt idx="18">
                  <c:v>32.633344999999998</c:v>
                </c:pt>
                <c:pt idx="19">
                  <c:v>34.452326999999997</c:v>
                </c:pt>
                <c:pt idx="20">
                  <c:v>36.272933999999999</c:v>
                </c:pt>
                <c:pt idx="21">
                  <c:v>38.087802000000003</c:v>
                </c:pt>
                <c:pt idx="22">
                  <c:v>39.909531999999999</c:v>
                </c:pt>
                <c:pt idx="23">
                  <c:v>41.730511</c:v>
                </c:pt>
                <c:pt idx="24">
                  <c:v>43.544009000000003</c:v>
                </c:pt>
                <c:pt idx="25">
                  <c:v>45.368231000000002</c:v>
                </c:pt>
                <c:pt idx="26">
                  <c:v>47.189461999999999</c:v>
                </c:pt>
                <c:pt idx="27">
                  <c:v>49.012186999999997</c:v>
                </c:pt>
                <c:pt idx="28">
                  <c:v>50.841273000000001</c:v>
                </c:pt>
                <c:pt idx="29">
                  <c:v>52.666867000000003</c:v>
                </c:pt>
                <c:pt idx="30">
                  <c:v>54.492334</c:v>
                </c:pt>
                <c:pt idx="31">
                  <c:v>56.322670000000002</c:v>
                </c:pt>
                <c:pt idx="32">
                  <c:v>58.152754000000002</c:v>
                </c:pt>
                <c:pt idx="33">
                  <c:v>59.981715000000001</c:v>
                </c:pt>
                <c:pt idx="34">
                  <c:v>61.810175999999998</c:v>
                </c:pt>
                <c:pt idx="35">
                  <c:v>63.639885</c:v>
                </c:pt>
                <c:pt idx="36">
                  <c:v>65.466601999999995</c:v>
                </c:pt>
                <c:pt idx="37">
                  <c:v>67.295813999999993</c:v>
                </c:pt>
                <c:pt idx="38">
                  <c:v>69.128765000000001</c:v>
                </c:pt>
                <c:pt idx="39">
                  <c:v>70.959969999999998</c:v>
                </c:pt>
                <c:pt idx="40">
                  <c:v>72.787558000000004</c:v>
                </c:pt>
                <c:pt idx="41">
                  <c:v>74.625748999999999</c:v>
                </c:pt>
                <c:pt idx="42">
                  <c:v>76.462439000000003</c:v>
                </c:pt>
                <c:pt idx="43">
                  <c:v>78.296639999999996</c:v>
                </c:pt>
                <c:pt idx="44">
                  <c:v>80.139319</c:v>
                </c:pt>
                <c:pt idx="45">
                  <c:v>81.976759000000001</c:v>
                </c:pt>
                <c:pt idx="46">
                  <c:v>83.815444999999997</c:v>
                </c:pt>
                <c:pt idx="47">
                  <c:v>85.658000000000001</c:v>
                </c:pt>
                <c:pt idx="48">
                  <c:v>87.492818999999997</c:v>
                </c:pt>
                <c:pt idx="49">
                  <c:v>89.330010999999999</c:v>
                </c:pt>
                <c:pt idx="50">
                  <c:v>91.166702000000001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C25-41E2-B911-F18BCFBB2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34463"/>
        <c:axId val="2039543615"/>
      </c:scatterChart>
      <c:valAx>
        <c:axId val="103534463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Iout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&quot; mA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543615"/>
        <c:crossesAt val="-99999999"/>
        <c:crossBetween val="midCat"/>
        <c:minorUnit val="1"/>
      </c:valAx>
      <c:valAx>
        <c:axId val="203954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Vout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&quot; mV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34463"/>
        <c:crossesAt val="-99999999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0EC4-D825-4332-8C1A-34F11D230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TLV9152 Output Voltage v. Current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4EC7B-E732-44BA-92CA-C902D4219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Sourcing &amp; Sinking for less than 5 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8D1DA-E82B-4E43-AE47-B6D1E445E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CC89-3244-4C86-96CB-D29F7E67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TLV9152 Sourcing Current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4870AA-A53A-4D0C-933C-ABAC861269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375" y="1157115"/>
            <a:ext cx="4157663" cy="29832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5F2F7-6D37-4EF4-95C3-3C9B454412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7" name="2.1 AutoGen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3438" y="889000"/>
          <a:ext cx="4157662" cy="351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702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A5888-B480-4A62-8B78-7865CC31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TLV9152 Sinking Current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DB0062-5693-4176-ADC4-3266923679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375" y="1140241"/>
            <a:ext cx="4157663" cy="30170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3B470-67D3-4BB2-ABAE-00FF761A5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1.2 AutoGen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3438" y="889000"/>
          <a:ext cx="4157662" cy="351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65483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</TotalTime>
  <Words>52</Words>
  <Application>Microsoft Office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Default Theme-new</vt:lpstr>
      <vt:lpstr>TLV9152 Output Voltage v. Current </vt:lpstr>
      <vt:lpstr>TLV9152 Sourcing Current </vt:lpstr>
      <vt:lpstr>TLV9152 Sinking Current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Gomez, Carolina</dc:creator>
  <cp:lastModifiedBy>Gomez, Carolina</cp:lastModifiedBy>
  <cp:revision>2</cp:revision>
  <dcterms:created xsi:type="dcterms:W3CDTF">2023-06-05T21:14:50Z</dcterms:created>
  <dcterms:modified xsi:type="dcterms:W3CDTF">2023-06-05T21:36:53Z</dcterms:modified>
</cp:coreProperties>
</file>