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025" autoAdjust="0"/>
    <p:restoredTop sz="94660"/>
  </p:normalViewPr>
  <p:slideViewPr>
    <p:cSldViewPr snapToGrid="0">
      <p:cViewPr varScale="1">
        <p:scale>
          <a:sx n="93" d="100"/>
          <a:sy n="93" d="100"/>
        </p:scale>
        <p:origin x="91" y="1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AA11C15-C693-FCE4-7850-4D05459C1B5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2DCED78D-83ED-C78E-F3E7-F6EDC363302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EBE720B-48B3-21E0-EA51-792627476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3251C14-1320-72F9-2EB5-5333B9A9BC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4B9A72-E480-B474-D8C5-62734CBE20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268110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B5D43F0-10C9-0D04-83ED-A7C1E57276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99632721-0880-2DAE-2636-A9FE9D08C17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1CD2280F-C392-4B68-D791-34CF387D83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5E6E182-048A-D088-4BF6-649381B044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3F53845-13F6-512E-8B42-6920791F29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227960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0F4D9BB7-C7B9-327B-9190-81367B63C1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CC0B6BE-8124-938D-79E8-3A89C434F9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72B4F15-D644-8833-B89C-0924BC3014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E81389C-9041-ABCE-038A-394390668C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1E74683-8D74-C1C6-A0E7-6D891F089B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18511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BB211D2-153F-90CE-95EC-0D0AB11E10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DBC6954A-C93C-CC3A-A0A3-9F43E19F5B9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6F8CF7C-C1C3-A093-3686-31387744D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0EDA436-91A7-F1E6-AD45-FF4782789B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86EB297-17C0-1051-5ECF-8BBF4D6F3F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14248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175CE8C-5ACE-EBDE-152F-73C133CDBC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D37A1F3-E189-442A-8193-20CEA340B47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B1CA763-951D-D497-C451-F30CEA02AF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AB1F546E-D9DE-B93D-1BAC-AEE72A93BC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E5E349-F646-D1A1-E546-257DC6E24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52761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B19089C-D8BE-ADB6-58D1-02F5390D16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B8E64DD6-7B3C-430D-4D3A-98FF54D973D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F4BCD11E-E896-046A-0EFC-C6CF627363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2A6966D-8D76-8074-BB14-01811DB072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DA421A8-FB22-ADE4-DFC2-D8CD356E636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20D7F1A1-0DB4-15E6-CE40-99A7FEFC40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5532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549C9E3-A72A-CDDD-7AAE-A64F0EC52A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5A5AAF91-871E-C846-0B0C-7BED4340E4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DBFB107D-D2FF-B222-084D-4F9AD4F23D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2AFF484-9832-493E-1B76-44D35C53BC4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ECECAD0-B711-52C1-4BC2-6BE2220FACC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F4C8E823-ADC5-1F11-753A-A58E8AEF80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95F937B8-AEE8-F90B-0D75-7F7C248295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DA246E8-4ABF-33FC-AB39-33A879F50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16532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0CB8D4C-067D-CA75-57BA-162513535A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DAD9571C-6691-6E1C-D9FC-C7A901AD72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8D3F35F5-3C42-8494-E4FF-569BA9CD85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22B17C08-8C6D-605C-0ED7-0958D885E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0551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0486F18F-5B7E-2921-98A9-3FFE0AAE06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643E692E-6806-FF28-26D3-3141C5FD09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D9EFF98-F58E-6275-930A-F6ECCD8705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403125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2C86BCC-8605-C290-B930-8A337CB43E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2D646A8-59FD-6662-7EA0-6713A6995A7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F8DF6BAE-2A15-3591-9B23-8F3005DB881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FAF2EDF1-DD08-53B3-BE26-FF5AF3819F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5ABE83C-979B-B8FE-E487-AB977FBB72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CDD176AA-D890-41CC-9AC8-25F3B80AD3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890557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3D1F6E2B-F952-B409-D6F4-4711C6AB8B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47310CB2-567F-373B-AC02-76F0BBF4BB5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59D7F103-1215-7082-2D3E-B315F6C594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BECA0ECD-0AD3-CB06-ADE2-940A3FDCF6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6803AD08-C5B3-FFA7-1C82-94AA67CF6C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6780F64-7B56-0F1B-31E1-50461E8303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547249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1E074EC3-D9C9-42BC-362D-7B7EEC0C0A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3FB7443D-9B22-2149-0D0B-183B8B939C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147532D-4845-6730-01ED-15B96D9425F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6A2DD17-7267-4FAF-A276-5CBB13E9ED18}" type="datetimeFigureOut">
              <a:rPr kumimoji="1" lang="ja-JP" altLang="en-US" smtClean="0"/>
              <a:t>2025/2/7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42023AA-1C56-111B-ABFF-E3C8B8787C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941C7B3-9DBC-CAB1-4F4B-4764BBA6E1E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64DF7EE3-9D38-4F73-A44C-2933851098C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766222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0D688CBD-4C07-6D8A-A81F-A63D4A3B7F8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620077"/>
            <a:ext cx="7767395" cy="4804064"/>
          </a:xfrm>
          <a:prstGeom prst="rect">
            <a:avLst/>
          </a:prstGeom>
        </p:spPr>
      </p:pic>
      <p:sp>
        <p:nvSpPr>
          <p:cNvPr id="6" name="フローチャート: 組合せ 5">
            <a:extLst>
              <a:ext uri="{FF2B5EF4-FFF2-40B4-BE49-F238E27FC236}">
                <a16:creationId xmlns:a16="http://schemas.microsoft.com/office/drawing/2014/main" id="{63248F71-AD17-DE42-84EB-A2C8BA11DB81}"/>
              </a:ext>
            </a:extLst>
          </p:cNvPr>
          <p:cNvSpPr/>
          <p:nvPr/>
        </p:nvSpPr>
        <p:spPr>
          <a:xfrm rot="16200000">
            <a:off x="9791448" y="1862917"/>
            <a:ext cx="628135" cy="560173"/>
          </a:xfrm>
          <a:prstGeom prst="flowChartMerg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38AABAD2-3E56-146C-8FDA-2A1A2C52B1B4}"/>
              </a:ext>
            </a:extLst>
          </p:cNvPr>
          <p:cNvSpPr/>
          <p:nvPr/>
        </p:nvSpPr>
        <p:spPr>
          <a:xfrm>
            <a:off x="9825429" y="1433521"/>
            <a:ext cx="560173" cy="1482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F0905519-11F8-1D94-2383-E217894804E4}"/>
              </a:ext>
            </a:extLst>
          </p:cNvPr>
          <p:cNvSpPr/>
          <p:nvPr/>
        </p:nvSpPr>
        <p:spPr>
          <a:xfrm>
            <a:off x="8766424" y="1917166"/>
            <a:ext cx="560173" cy="1482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12" name="直線コネクタ 11">
            <a:extLst>
              <a:ext uri="{FF2B5EF4-FFF2-40B4-BE49-F238E27FC236}">
                <a16:creationId xmlns:a16="http://schemas.microsoft.com/office/drawing/2014/main" id="{780D3662-1FB5-2CB4-5ADC-F68FA81F6ED8}"/>
              </a:ext>
            </a:extLst>
          </p:cNvPr>
          <p:cNvCxnSpPr>
            <a:cxnSpLocks/>
            <a:stCxn id="8" idx="3"/>
          </p:cNvCxnSpPr>
          <p:nvPr/>
        </p:nvCxnSpPr>
        <p:spPr>
          <a:xfrm>
            <a:off x="9326597" y="1991307"/>
            <a:ext cx="4988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コネクタ: カギ線 13">
            <a:extLst>
              <a:ext uri="{FF2B5EF4-FFF2-40B4-BE49-F238E27FC236}">
                <a16:creationId xmlns:a16="http://schemas.microsoft.com/office/drawing/2014/main" id="{F35AFA80-FA28-EAFD-E07E-F53110C9020D}"/>
              </a:ext>
            </a:extLst>
          </p:cNvPr>
          <p:cNvCxnSpPr>
            <a:endCxn id="7" idx="1"/>
          </p:cNvCxnSpPr>
          <p:nvPr/>
        </p:nvCxnSpPr>
        <p:spPr>
          <a:xfrm rot="5400000" flipH="1" flipV="1">
            <a:off x="9425578" y="1591455"/>
            <a:ext cx="483644" cy="316058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6" name="直線コネクタ 15">
            <a:extLst>
              <a:ext uri="{FF2B5EF4-FFF2-40B4-BE49-F238E27FC236}">
                <a16:creationId xmlns:a16="http://schemas.microsoft.com/office/drawing/2014/main" id="{E8D056B7-D062-8AC7-AAFE-CCE81129B337}"/>
              </a:ext>
            </a:extLst>
          </p:cNvPr>
          <p:cNvCxnSpPr>
            <a:cxnSpLocks/>
            <a:stCxn id="6" idx="2"/>
          </p:cNvCxnSpPr>
          <p:nvPr/>
        </p:nvCxnSpPr>
        <p:spPr>
          <a:xfrm>
            <a:off x="10385602" y="2143003"/>
            <a:ext cx="1364438" cy="0"/>
          </a:xfrm>
          <a:prstGeom prst="line">
            <a:avLst/>
          </a:prstGeom>
          <a:ln>
            <a:headEnd type="none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コネクタ: カギ線 17">
            <a:extLst>
              <a:ext uri="{FF2B5EF4-FFF2-40B4-BE49-F238E27FC236}">
                <a16:creationId xmlns:a16="http://schemas.microsoft.com/office/drawing/2014/main" id="{2CDF1D0A-491D-D7CF-5CE4-F716F8B3459C}"/>
              </a:ext>
            </a:extLst>
          </p:cNvPr>
          <p:cNvCxnSpPr>
            <a:stCxn id="7" idx="3"/>
          </p:cNvCxnSpPr>
          <p:nvPr/>
        </p:nvCxnSpPr>
        <p:spPr>
          <a:xfrm>
            <a:off x="10385602" y="1507662"/>
            <a:ext cx="317569" cy="635342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023190B6-1F84-3EBF-A10D-6432549C93E2}"/>
              </a:ext>
            </a:extLst>
          </p:cNvPr>
          <p:cNvSpPr/>
          <p:nvPr/>
        </p:nvSpPr>
        <p:spPr>
          <a:xfrm>
            <a:off x="8766424" y="2249687"/>
            <a:ext cx="560173" cy="1482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BDAE994B-D236-AE86-3BA3-752A30463C1C}"/>
              </a:ext>
            </a:extLst>
          </p:cNvPr>
          <p:cNvCxnSpPr>
            <a:cxnSpLocks/>
            <a:stCxn id="19" idx="3"/>
          </p:cNvCxnSpPr>
          <p:nvPr/>
        </p:nvCxnSpPr>
        <p:spPr>
          <a:xfrm>
            <a:off x="9326597" y="2323828"/>
            <a:ext cx="49883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415E4B09-3A8D-E172-A16A-2F55FFBFD537}"/>
              </a:ext>
            </a:extLst>
          </p:cNvPr>
          <p:cNvSpPr/>
          <p:nvPr/>
        </p:nvSpPr>
        <p:spPr>
          <a:xfrm rot="5400000">
            <a:off x="9229284" y="2816575"/>
            <a:ext cx="560173" cy="1482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26" name="直線コネクタ 25">
            <a:extLst>
              <a:ext uri="{FF2B5EF4-FFF2-40B4-BE49-F238E27FC236}">
                <a16:creationId xmlns:a16="http://schemas.microsoft.com/office/drawing/2014/main" id="{574A5D99-24D7-5046-988E-D74E77BFFD6B}"/>
              </a:ext>
            </a:extLst>
          </p:cNvPr>
          <p:cNvCxnSpPr>
            <a:cxnSpLocks/>
          </p:cNvCxnSpPr>
          <p:nvPr/>
        </p:nvCxnSpPr>
        <p:spPr>
          <a:xfrm flipV="1">
            <a:off x="9509370" y="2323827"/>
            <a:ext cx="0" cy="1003573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二等辺三角形 28">
            <a:extLst>
              <a:ext uri="{FF2B5EF4-FFF2-40B4-BE49-F238E27FC236}">
                <a16:creationId xmlns:a16="http://schemas.microsoft.com/office/drawing/2014/main" id="{F4C0D25E-8498-4A91-D4A6-AC1ED09320E4}"/>
              </a:ext>
            </a:extLst>
          </p:cNvPr>
          <p:cNvSpPr/>
          <p:nvPr/>
        </p:nvSpPr>
        <p:spPr>
          <a:xfrm rot="10800000">
            <a:off x="9431865" y="3340581"/>
            <a:ext cx="155009" cy="121920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>
            <a:extLst>
              <a:ext uri="{FF2B5EF4-FFF2-40B4-BE49-F238E27FC236}">
                <a16:creationId xmlns:a16="http://schemas.microsoft.com/office/drawing/2014/main" id="{06C1A2A6-587C-F158-3911-2D47F8B1484E}"/>
              </a:ext>
            </a:extLst>
          </p:cNvPr>
          <p:cNvSpPr/>
          <p:nvPr/>
        </p:nvSpPr>
        <p:spPr>
          <a:xfrm>
            <a:off x="9867338" y="1954107"/>
            <a:ext cx="158785" cy="111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-</a:t>
            </a:r>
            <a:endParaRPr kumimoji="1" lang="ja-JP" altLang="en-US" dirty="0"/>
          </a:p>
        </p:txBody>
      </p:sp>
      <p:sp>
        <p:nvSpPr>
          <p:cNvPr id="31" name="正方形/長方形 30">
            <a:extLst>
              <a:ext uri="{FF2B5EF4-FFF2-40B4-BE49-F238E27FC236}">
                <a16:creationId xmlns:a16="http://schemas.microsoft.com/office/drawing/2014/main" id="{E2BCAF4B-E1B8-1109-3E17-28C56EAD8F65}"/>
              </a:ext>
            </a:extLst>
          </p:cNvPr>
          <p:cNvSpPr/>
          <p:nvPr/>
        </p:nvSpPr>
        <p:spPr>
          <a:xfrm>
            <a:off x="9867337" y="2240392"/>
            <a:ext cx="158785" cy="11134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100" dirty="0"/>
              <a:t>＋</a:t>
            </a:r>
          </a:p>
        </p:txBody>
      </p:sp>
      <p:sp>
        <p:nvSpPr>
          <p:cNvPr id="32" name="正方形/長方形 31">
            <a:extLst>
              <a:ext uri="{FF2B5EF4-FFF2-40B4-BE49-F238E27FC236}">
                <a16:creationId xmlns:a16="http://schemas.microsoft.com/office/drawing/2014/main" id="{C77735D7-2224-35CA-20A6-74452806176E}"/>
              </a:ext>
            </a:extLst>
          </p:cNvPr>
          <p:cNvSpPr/>
          <p:nvPr/>
        </p:nvSpPr>
        <p:spPr>
          <a:xfrm>
            <a:off x="6678593" y="1935067"/>
            <a:ext cx="585246" cy="21132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38" name="直線コネクタ 37">
            <a:extLst>
              <a:ext uri="{FF2B5EF4-FFF2-40B4-BE49-F238E27FC236}">
                <a16:creationId xmlns:a16="http://schemas.microsoft.com/office/drawing/2014/main" id="{236E123A-36D7-246D-314F-AEEA180145B1}"/>
              </a:ext>
            </a:extLst>
          </p:cNvPr>
          <p:cNvCxnSpPr>
            <a:cxnSpLocks/>
          </p:cNvCxnSpPr>
          <p:nvPr/>
        </p:nvCxnSpPr>
        <p:spPr>
          <a:xfrm flipV="1">
            <a:off x="7868222" y="2549472"/>
            <a:ext cx="15803" cy="190800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0EB28CB2-0A43-361F-D5A1-EF8FCDA49DEB}"/>
              </a:ext>
            </a:extLst>
          </p:cNvPr>
          <p:cNvSpPr/>
          <p:nvPr/>
        </p:nvSpPr>
        <p:spPr>
          <a:xfrm rot="5400000">
            <a:off x="8052891" y="3440102"/>
            <a:ext cx="504000" cy="148281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1" name="コネクタ: カギ線 40">
            <a:extLst>
              <a:ext uri="{FF2B5EF4-FFF2-40B4-BE49-F238E27FC236}">
                <a16:creationId xmlns:a16="http://schemas.microsoft.com/office/drawing/2014/main" id="{7E658304-9185-0388-B878-76E9375ED66C}"/>
              </a:ext>
            </a:extLst>
          </p:cNvPr>
          <p:cNvCxnSpPr>
            <a:stCxn id="19" idx="1"/>
            <a:endCxn id="39" idx="0"/>
          </p:cNvCxnSpPr>
          <p:nvPr/>
        </p:nvCxnSpPr>
        <p:spPr>
          <a:xfrm rot="10800000" flipV="1">
            <a:off x="8379032" y="2323827"/>
            <a:ext cx="387392" cy="1190415"/>
          </a:xfrm>
          <a:prstGeom prst="bentConnector3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3" name="二等辺三角形 42">
            <a:extLst>
              <a:ext uri="{FF2B5EF4-FFF2-40B4-BE49-F238E27FC236}">
                <a16:creationId xmlns:a16="http://schemas.microsoft.com/office/drawing/2014/main" id="{A4C80000-652C-91BD-B358-C9BCDF51B099}"/>
              </a:ext>
            </a:extLst>
          </p:cNvPr>
          <p:cNvSpPr/>
          <p:nvPr/>
        </p:nvSpPr>
        <p:spPr>
          <a:xfrm>
            <a:off x="7751144" y="3401540"/>
            <a:ext cx="271771" cy="194413"/>
          </a:xfrm>
          <a:prstGeom prst="triangl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5" name="直線コネクタ 44">
            <a:extLst>
              <a:ext uri="{FF2B5EF4-FFF2-40B4-BE49-F238E27FC236}">
                <a16:creationId xmlns:a16="http://schemas.microsoft.com/office/drawing/2014/main" id="{0D7105A2-BEF0-ED0A-1E60-E9795A4808F3}"/>
              </a:ext>
            </a:extLst>
          </p:cNvPr>
          <p:cNvCxnSpPr/>
          <p:nvPr/>
        </p:nvCxnSpPr>
        <p:spPr>
          <a:xfrm>
            <a:off x="7751144" y="3414312"/>
            <a:ext cx="27177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直線コネクタ 46">
            <a:extLst>
              <a:ext uri="{FF2B5EF4-FFF2-40B4-BE49-F238E27FC236}">
                <a16:creationId xmlns:a16="http://schemas.microsoft.com/office/drawing/2014/main" id="{BBB7CE58-57A9-9EE1-DA4E-D3704C04FC87}"/>
              </a:ext>
            </a:extLst>
          </p:cNvPr>
          <p:cNvCxnSpPr>
            <a:cxnSpLocks/>
          </p:cNvCxnSpPr>
          <p:nvPr/>
        </p:nvCxnSpPr>
        <p:spPr>
          <a:xfrm flipV="1">
            <a:off x="8016819" y="3346676"/>
            <a:ext cx="69525" cy="6096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9" name="直線コネクタ 48">
            <a:extLst>
              <a:ext uri="{FF2B5EF4-FFF2-40B4-BE49-F238E27FC236}">
                <a16:creationId xmlns:a16="http://schemas.microsoft.com/office/drawing/2014/main" id="{2BFA87DD-991E-C5BB-3654-2139F5A89F1A}"/>
              </a:ext>
            </a:extLst>
          </p:cNvPr>
          <p:cNvCxnSpPr/>
          <p:nvPr/>
        </p:nvCxnSpPr>
        <p:spPr>
          <a:xfrm flipH="1">
            <a:off x="7677004" y="3414312"/>
            <a:ext cx="68134" cy="8443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1" name="正方形/長方形 50">
            <a:extLst>
              <a:ext uri="{FF2B5EF4-FFF2-40B4-BE49-F238E27FC236}">
                <a16:creationId xmlns:a16="http://schemas.microsoft.com/office/drawing/2014/main" id="{E7FC983E-2D58-7F60-98F5-A4DA4713149C}"/>
              </a:ext>
            </a:extLst>
          </p:cNvPr>
          <p:cNvSpPr/>
          <p:nvPr/>
        </p:nvSpPr>
        <p:spPr>
          <a:xfrm rot="5400000">
            <a:off x="7676169" y="4064433"/>
            <a:ext cx="396746" cy="12931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B1CF7AD1-4FC3-9410-64D1-C259D075BCE4}"/>
              </a:ext>
            </a:extLst>
          </p:cNvPr>
          <p:cNvSpPr/>
          <p:nvPr/>
        </p:nvSpPr>
        <p:spPr>
          <a:xfrm rot="5400000">
            <a:off x="7687050" y="2781285"/>
            <a:ext cx="396914" cy="137865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2" name="直線コネクタ 61">
            <a:extLst>
              <a:ext uri="{FF2B5EF4-FFF2-40B4-BE49-F238E27FC236}">
                <a16:creationId xmlns:a16="http://schemas.microsoft.com/office/drawing/2014/main" id="{6A1CE2E4-E110-5BAD-D02D-326352FC0CE0}"/>
              </a:ext>
            </a:extLst>
          </p:cNvPr>
          <p:cNvCxnSpPr>
            <a:cxnSpLocks/>
            <a:endCxn id="8" idx="1"/>
          </p:cNvCxnSpPr>
          <p:nvPr/>
        </p:nvCxnSpPr>
        <p:spPr>
          <a:xfrm flipV="1">
            <a:off x="6678593" y="1991307"/>
            <a:ext cx="2087831" cy="1426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63" name="正方形/長方形 62">
            <a:extLst>
              <a:ext uri="{FF2B5EF4-FFF2-40B4-BE49-F238E27FC236}">
                <a16:creationId xmlns:a16="http://schemas.microsoft.com/office/drawing/2014/main" id="{947AE362-634D-587C-E642-AF522AA9881C}"/>
              </a:ext>
            </a:extLst>
          </p:cNvPr>
          <p:cNvSpPr/>
          <p:nvPr/>
        </p:nvSpPr>
        <p:spPr>
          <a:xfrm>
            <a:off x="10924572" y="2073164"/>
            <a:ext cx="317569" cy="151988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70" name="直線コネクタ 69">
            <a:extLst>
              <a:ext uri="{FF2B5EF4-FFF2-40B4-BE49-F238E27FC236}">
                <a16:creationId xmlns:a16="http://schemas.microsoft.com/office/drawing/2014/main" id="{592CF507-97D1-CFEF-561D-422932E30D33}"/>
              </a:ext>
            </a:extLst>
          </p:cNvPr>
          <p:cNvCxnSpPr>
            <a:cxnSpLocks/>
          </p:cNvCxnSpPr>
          <p:nvPr/>
        </p:nvCxnSpPr>
        <p:spPr>
          <a:xfrm>
            <a:off x="6667155" y="4005611"/>
            <a:ext cx="67090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3" name="直線コネクタ 72">
            <a:extLst>
              <a:ext uri="{FF2B5EF4-FFF2-40B4-BE49-F238E27FC236}">
                <a16:creationId xmlns:a16="http://schemas.microsoft.com/office/drawing/2014/main" id="{DE10B6D1-7A7E-2775-4994-87BE96F01103}"/>
              </a:ext>
            </a:extLst>
          </p:cNvPr>
          <p:cNvCxnSpPr/>
          <p:nvPr/>
        </p:nvCxnSpPr>
        <p:spPr>
          <a:xfrm>
            <a:off x="7338060" y="4014790"/>
            <a:ext cx="0" cy="98393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5" name="直線コネクタ 74">
            <a:extLst>
              <a:ext uri="{FF2B5EF4-FFF2-40B4-BE49-F238E27FC236}">
                <a16:creationId xmlns:a16="http://schemas.microsoft.com/office/drawing/2014/main" id="{73F99E87-C5FD-5D86-3272-65487383AB31}"/>
              </a:ext>
            </a:extLst>
          </p:cNvPr>
          <p:cNvCxnSpPr/>
          <p:nvPr/>
        </p:nvCxnSpPr>
        <p:spPr>
          <a:xfrm>
            <a:off x="7338060" y="4991100"/>
            <a:ext cx="4191000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7" name="直線コネクタ 76">
            <a:extLst>
              <a:ext uri="{FF2B5EF4-FFF2-40B4-BE49-F238E27FC236}">
                <a16:creationId xmlns:a16="http://schemas.microsoft.com/office/drawing/2014/main" id="{44247C99-C64B-C918-BD79-8818186B4ACE}"/>
              </a:ext>
            </a:extLst>
          </p:cNvPr>
          <p:cNvCxnSpPr/>
          <p:nvPr/>
        </p:nvCxnSpPr>
        <p:spPr>
          <a:xfrm flipV="1">
            <a:off x="11513820" y="2143003"/>
            <a:ext cx="0" cy="2855717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0" name="コネクタ: カギ線 79">
            <a:extLst>
              <a:ext uri="{FF2B5EF4-FFF2-40B4-BE49-F238E27FC236}">
                <a16:creationId xmlns:a16="http://schemas.microsoft.com/office/drawing/2014/main" id="{F2B21A0C-C407-2538-EACD-4704BB46E03F}"/>
              </a:ext>
            </a:extLst>
          </p:cNvPr>
          <p:cNvCxnSpPr>
            <a:stCxn id="39" idx="1"/>
          </p:cNvCxnSpPr>
          <p:nvPr/>
        </p:nvCxnSpPr>
        <p:spPr>
          <a:xfrm rot="16200000" flipV="1">
            <a:off x="8047215" y="3004566"/>
            <a:ext cx="91441" cy="423913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2" name="コネクタ: カギ線 81">
            <a:extLst>
              <a:ext uri="{FF2B5EF4-FFF2-40B4-BE49-F238E27FC236}">
                <a16:creationId xmlns:a16="http://schemas.microsoft.com/office/drawing/2014/main" id="{DD209913-1C5E-36EE-247F-C13BFD77FBA3}"/>
              </a:ext>
            </a:extLst>
          </p:cNvPr>
          <p:cNvCxnSpPr>
            <a:cxnSpLocks/>
            <a:stCxn id="39" idx="3"/>
          </p:cNvCxnSpPr>
          <p:nvPr/>
        </p:nvCxnSpPr>
        <p:spPr>
          <a:xfrm rot="5400000">
            <a:off x="8051268" y="3595954"/>
            <a:ext cx="83334" cy="423913"/>
          </a:xfrm>
          <a:prstGeom prst="bentConnector2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6" name="直線コネクタ 85">
            <a:extLst>
              <a:ext uri="{FF2B5EF4-FFF2-40B4-BE49-F238E27FC236}">
                <a16:creationId xmlns:a16="http://schemas.microsoft.com/office/drawing/2014/main" id="{87EEE834-5FEC-9D72-41D5-0A1EF0DDE153}"/>
              </a:ext>
            </a:extLst>
          </p:cNvPr>
          <p:cNvCxnSpPr>
            <a:cxnSpLocks/>
          </p:cNvCxnSpPr>
          <p:nvPr/>
        </p:nvCxnSpPr>
        <p:spPr>
          <a:xfrm>
            <a:off x="6933116" y="1779613"/>
            <a:ext cx="0" cy="1502067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9" name="直線コネクタ 88">
            <a:extLst>
              <a:ext uri="{FF2B5EF4-FFF2-40B4-BE49-F238E27FC236}">
                <a16:creationId xmlns:a16="http://schemas.microsoft.com/office/drawing/2014/main" id="{99045CDA-1413-A517-E61F-B25D4F5FCA25}"/>
              </a:ext>
            </a:extLst>
          </p:cNvPr>
          <p:cNvCxnSpPr>
            <a:cxnSpLocks/>
          </p:cNvCxnSpPr>
          <p:nvPr/>
        </p:nvCxnSpPr>
        <p:spPr>
          <a:xfrm>
            <a:off x="6667155" y="3296920"/>
            <a:ext cx="265961" cy="0"/>
          </a:xfrm>
          <a:prstGeom prst="line">
            <a:avLst/>
          </a:prstGeom>
          <a:ln w="12700">
            <a:solidFill>
              <a:srgbClr val="FF0000"/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1" name="直線コネクタ 90">
            <a:extLst>
              <a:ext uri="{FF2B5EF4-FFF2-40B4-BE49-F238E27FC236}">
                <a16:creationId xmlns:a16="http://schemas.microsoft.com/office/drawing/2014/main" id="{0F8487BC-C57F-A0CD-5773-A4EB60482176}"/>
              </a:ext>
            </a:extLst>
          </p:cNvPr>
          <p:cNvCxnSpPr>
            <a:cxnSpLocks/>
          </p:cNvCxnSpPr>
          <p:nvPr/>
        </p:nvCxnSpPr>
        <p:spPr>
          <a:xfrm>
            <a:off x="6933116" y="3487009"/>
            <a:ext cx="0" cy="591818"/>
          </a:xfrm>
          <a:prstGeom prst="line">
            <a:avLst/>
          </a:prstGeom>
          <a:ln w="12700">
            <a:solidFill>
              <a:schemeClr val="tx2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4" name="直線コネクタ 93">
            <a:extLst>
              <a:ext uri="{FF2B5EF4-FFF2-40B4-BE49-F238E27FC236}">
                <a16:creationId xmlns:a16="http://schemas.microsoft.com/office/drawing/2014/main" id="{1A4F3223-466A-3714-316A-3E16A7540978}"/>
              </a:ext>
            </a:extLst>
          </p:cNvPr>
          <p:cNvCxnSpPr>
            <a:cxnSpLocks/>
          </p:cNvCxnSpPr>
          <p:nvPr/>
        </p:nvCxnSpPr>
        <p:spPr>
          <a:xfrm>
            <a:off x="6678593" y="3496462"/>
            <a:ext cx="265961" cy="0"/>
          </a:xfrm>
          <a:prstGeom prst="line">
            <a:avLst/>
          </a:prstGeom>
          <a:ln w="12700">
            <a:solidFill>
              <a:schemeClr val="tx2">
                <a:lumMod val="50000"/>
                <a:lumOff val="50000"/>
              </a:schemeClr>
            </a:solidFill>
            <a:prstDash val="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5" name="正方形/長方形 94">
            <a:extLst>
              <a:ext uri="{FF2B5EF4-FFF2-40B4-BE49-F238E27FC236}">
                <a16:creationId xmlns:a16="http://schemas.microsoft.com/office/drawing/2014/main" id="{15DD9B67-AB1F-A0E0-3171-6395561CB5EE}"/>
              </a:ext>
            </a:extLst>
          </p:cNvPr>
          <p:cNvSpPr/>
          <p:nvPr/>
        </p:nvSpPr>
        <p:spPr>
          <a:xfrm>
            <a:off x="9867337" y="1073802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47k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96" name="正方形/長方形 95">
            <a:extLst>
              <a:ext uri="{FF2B5EF4-FFF2-40B4-BE49-F238E27FC236}">
                <a16:creationId xmlns:a16="http://schemas.microsoft.com/office/drawing/2014/main" id="{C8200AF9-A0A9-6DFC-79C7-AD7203DA07DC}"/>
              </a:ext>
            </a:extLst>
          </p:cNvPr>
          <p:cNvSpPr/>
          <p:nvPr/>
        </p:nvSpPr>
        <p:spPr>
          <a:xfrm>
            <a:off x="9561660" y="2757157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47k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97" name="正方形/長方形 96">
            <a:extLst>
              <a:ext uri="{FF2B5EF4-FFF2-40B4-BE49-F238E27FC236}">
                <a16:creationId xmlns:a16="http://schemas.microsoft.com/office/drawing/2014/main" id="{CC73D9A7-6038-03E1-D304-D079A854BFF5}"/>
              </a:ext>
            </a:extLst>
          </p:cNvPr>
          <p:cNvSpPr/>
          <p:nvPr/>
        </p:nvSpPr>
        <p:spPr>
          <a:xfrm>
            <a:off x="8821140" y="1668666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47k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98" name="正方形/長方形 97">
            <a:extLst>
              <a:ext uri="{FF2B5EF4-FFF2-40B4-BE49-F238E27FC236}">
                <a16:creationId xmlns:a16="http://schemas.microsoft.com/office/drawing/2014/main" id="{471F99F6-0204-F0E6-A1B6-61259A711E39}"/>
              </a:ext>
            </a:extLst>
          </p:cNvPr>
          <p:cNvSpPr/>
          <p:nvPr/>
        </p:nvSpPr>
        <p:spPr>
          <a:xfrm>
            <a:off x="8840564" y="2387925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47k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99" name="正方形/長方形 98">
            <a:extLst>
              <a:ext uri="{FF2B5EF4-FFF2-40B4-BE49-F238E27FC236}">
                <a16:creationId xmlns:a16="http://schemas.microsoft.com/office/drawing/2014/main" id="{9E27DB30-D40F-4162-64C9-E778F9829DC7}"/>
              </a:ext>
            </a:extLst>
          </p:cNvPr>
          <p:cNvSpPr/>
          <p:nvPr/>
        </p:nvSpPr>
        <p:spPr>
          <a:xfrm>
            <a:off x="5552524" y="1606763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75k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0" name="正方形/長方形 99">
            <a:extLst>
              <a:ext uri="{FF2B5EF4-FFF2-40B4-BE49-F238E27FC236}">
                <a16:creationId xmlns:a16="http://schemas.microsoft.com/office/drawing/2014/main" id="{C8561505-94B4-9786-C2D7-0849A4D604C2}"/>
              </a:ext>
            </a:extLst>
          </p:cNvPr>
          <p:cNvSpPr/>
          <p:nvPr/>
        </p:nvSpPr>
        <p:spPr>
          <a:xfrm>
            <a:off x="4501785" y="2530645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75k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1" name="正方形/長方形 100">
            <a:extLst>
              <a:ext uri="{FF2B5EF4-FFF2-40B4-BE49-F238E27FC236}">
                <a16:creationId xmlns:a16="http://schemas.microsoft.com/office/drawing/2014/main" id="{8C6A6A7E-CB0A-7D85-3053-690E5D8EABAB}"/>
              </a:ext>
            </a:extLst>
          </p:cNvPr>
          <p:cNvSpPr/>
          <p:nvPr/>
        </p:nvSpPr>
        <p:spPr>
          <a:xfrm>
            <a:off x="3937449" y="2296062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20k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2" name="正方形/長方形 101">
            <a:extLst>
              <a:ext uri="{FF2B5EF4-FFF2-40B4-BE49-F238E27FC236}">
                <a16:creationId xmlns:a16="http://schemas.microsoft.com/office/drawing/2014/main" id="{8ECE1FE3-49C2-751B-EF15-EC57207397E7}"/>
              </a:ext>
            </a:extLst>
          </p:cNvPr>
          <p:cNvSpPr/>
          <p:nvPr/>
        </p:nvSpPr>
        <p:spPr>
          <a:xfrm>
            <a:off x="3883697" y="1787723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20k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3" name="正方形/長方形 102">
            <a:extLst>
              <a:ext uri="{FF2B5EF4-FFF2-40B4-BE49-F238E27FC236}">
                <a16:creationId xmlns:a16="http://schemas.microsoft.com/office/drawing/2014/main" id="{F21FEA23-7326-57DE-9BF8-5940CF143D93}"/>
              </a:ext>
            </a:extLst>
          </p:cNvPr>
          <p:cNvSpPr/>
          <p:nvPr/>
        </p:nvSpPr>
        <p:spPr>
          <a:xfrm>
            <a:off x="2703004" y="2813133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51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4" name="正方形/長方形 103">
            <a:extLst>
              <a:ext uri="{FF2B5EF4-FFF2-40B4-BE49-F238E27FC236}">
                <a16:creationId xmlns:a16="http://schemas.microsoft.com/office/drawing/2014/main" id="{219DA595-B5A5-0A3C-D919-2917FF62538F}"/>
              </a:ext>
            </a:extLst>
          </p:cNvPr>
          <p:cNvSpPr/>
          <p:nvPr/>
        </p:nvSpPr>
        <p:spPr>
          <a:xfrm>
            <a:off x="2605127" y="3371521"/>
            <a:ext cx="479440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100k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5" name="正方形/長方形 104">
            <a:extLst>
              <a:ext uri="{FF2B5EF4-FFF2-40B4-BE49-F238E27FC236}">
                <a16:creationId xmlns:a16="http://schemas.microsoft.com/office/drawing/2014/main" id="{A12D5E33-6D59-51E8-D38C-A0C431A34DB9}"/>
              </a:ext>
            </a:extLst>
          </p:cNvPr>
          <p:cNvSpPr/>
          <p:nvPr/>
        </p:nvSpPr>
        <p:spPr>
          <a:xfrm>
            <a:off x="2605127" y="4238781"/>
            <a:ext cx="430501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6.8k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6" name="正方形/長方形 105">
            <a:extLst>
              <a:ext uri="{FF2B5EF4-FFF2-40B4-BE49-F238E27FC236}">
                <a16:creationId xmlns:a16="http://schemas.microsoft.com/office/drawing/2014/main" id="{5A816B8C-08FE-EA14-6684-8A3CD10445A8}"/>
              </a:ext>
            </a:extLst>
          </p:cNvPr>
          <p:cNvSpPr/>
          <p:nvPr/>
        </p:nvSpPr>
        <p:spPr>
          <a:xfrm>
            <a:off x="7384422" y="2693773"/>
            <a:ext cx="430501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100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7" name="正方形/長方形 106">
            <a:extLst>
              <a:ext uri="{FF2B5EF4-FFF2-40B4-BE49-F238E27FC236}">
                <a16:creationId xmlns:a16="http://schemas.microsoft.com/office/drawing/2014/main" id="{61AE5773-C022-5B8F-DE8F-74A280ACBFA7}"/>
              </a:ext>
            </a:extLst>
          </p:cNvPr>
          <p:cNvSpPr/>
          <p:nvPr/>
        </p:nvSpPr>
        <p:spPr>
          <a:xfrm>
            <a:off x="7391913" y="3988091"/>
            <a:ext cx="430501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100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8" name="正方形/長方形 107">
            <a:extLst>
              <a:ext uri="{FF2B5EF4-FFF2-40B4-BE49-F238E27FC236}">
                <a16:creationId xmlns:a16="http://schemas.microsoft.com/office/drawing/2014/main" id="{7625A3F3-E7A0-299F-447B-497A3AD3C684}"/>
              </a:ext>
            </a:extLst>
          </p:cNvPr>
          <p:cNvSpPr/>
          <p:nvPr/>
        </p:nvSpPr>
        <p:spPr>
          <a:xfrm>
            <a:off x="8503714" y="3570290"/>
            <a:ext cx="647418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VR 1k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09" name="正方形/長方形 108">
            <a:extLst>
              <a:ext uri="{FF2B5EF4-FFF2-40B4-BE49-F238E27FC236}">
                <a16:creationId xmlns:a16="http://schemas.microsoft.com/office/drawing/2014/main" id="{11016ECA-7899-3CDD-26B1-CAADE96CC22F}"/>
              </a:ext>
            </a:extLst>
          </p:cNvPr>
          <p:cNvSpPr/>
          <p:nvPr/>
        </p:nvSpPr>
        <p:spPr>
          <a:xfrm>
            <a:off x="7086261" y="3326450"/>
            <a:ext cx="647418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RD 5.6V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11" name="正方形/長方形 110">
            <a:extLst>
              <a:ext uri="{FF2B5EF4-FFF2-40B4-BE49-F238E27FC236}">
                <a16:creationId xmlns:a16="http://schemas.microsoft.com/office/drawing/2014/main" id="{D61597A2-0EBE-0770-4AC0-87277101F33E}"/>
              </a:ext>
            </a:extLst>
          </p:cNvPr>
          <p:cNvSpPr/>
          <p:nvPr/>
        </p:nvSpPr>
        <p:spPr>
          <a:xfrm>
            <a:off x="7681657" y="2260314"/>
            <a:ext cx="430501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A5V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12" name="正方形/長方形 111">
            <a:extLst>
              <a:ext uri="{FF2B5EF4-FFF2-40B4-BE49-F238E27FC236}">
                <a16:creationId xmlns:a16="http://schemas.microsoft.com/office/drawing/2014/main" id="{5FD23F86-D293-6611-1C21-CC5A2C366E13}"/>
              </a:ext>
            </a:extLst>
          </p:cNvPr>
          <p:cNvSpPr/>
          <p:nvPr/>
        </p:nvSpPr>
        <p:spPr>
          <a:xfrm>
            <a:off x="7666426" y="4500220"/>
            <a:ext cx="474304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sz="900" dirty="0">
                <a:solidFill>
                  <a:schemeClr val="tx1"/>
                </a:solidFill>
              </a:rPr>
              <a:t>A-5V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13" name="正方形/長方形 112">
            <a:extLst>
              <a:ext uri="{FF2B5EF4-FFF2-40B4-BE49-F238E27FC236}">
                <a16:creationId xmlns:a16="http://schemas.microsoft.com/office/drawing/2014/main" id="{C1A22F86-4198-C461-020F-4DF6337E9F67}"/>
              </a:ext>
            </a:extLst>
          </p:cNvPr>
          <p:cNvSpPr/>
          <p:nvPr/>
        </p:nvSpPr>
        <p:spPr>
          <a:xfrm>
            <a:off x="10846811" y="2287870"/>
            <a:ext cx="381563" cy="28544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sz="900" dirty="0">
                <a:solidFill>
                  <a:schemeClr val="tx1"/>
                </a:solidFill>
              </a:rPr>
              <a:t>1k</a:t>
            </a:r>
            <a:endParaRPr kumimoji="1" lang="ja-JP" altLang="en-US" sz="900" dirty="0">
              <a:solidFill>
                <a:schemeClr val="tx1"/>
              </a:solidFill>
            </a:endParaRPr>
          </a:p>
        </p:txBody>
      </p:sp>
      <p:sp>
        <p:nvSpPr>
          <p:cNvPr id="115" name="テキスト ボックス 114">
            <a:extLst>
              <a:ext uri="{FF2B5EF4-FFF2-40B4-BE49-F238E27FC236}">
                <a16:creationId xmlns:a16="http://schemas.microsoft.com/office/drawing/2014/main" id="{E1952216-7E83-335E-DC16-AD57BF52A235}"/>
              </a:ext>
            </a:extLst>
          </p:cNvPr>
          <p:cNvSpPr txBox="1"/>
          <p:nvPr/>
        </p:nvSpPr>
        <p:spPr>
          <a:xfrm>
            <a:off x="10929331" y="1308792"/>
            <a:ext cx="108123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b="0" i="0" u="none" strike="noStrike" baseline="0" dirty="0">
                <a:latin typeface="ArialMT"/>
              </a:rPr>
              <a:t>To TPSM63610 </a:t>
            </a:r>
          </a:p>
          <a:p>
            <a:r>
              <a:rPr lang="en-US" altLang="ja-JP" sz="1200" b="0" i="0" u="none" strike="noStrike" baseline="0" dirty="0">
                <a:latin typeface="ArialMT"/>
              </a:rPr>
              <a:t>FB PIN</a:t>
            </a:r>
            <a:endParaRPr lang="ja-JP" altLang="en-US" sz="1200" dirty="0"/>
          </a:p>
        </p:txBody>
      </p:sp>
      <p:sp>
        <p:nvSpPr>
          <p:cNvPr id="117" name="テキスト ボックス 116">
            <a:extLst>
              <a:ext uri="{FF2B5EF4-FFF2-40B4-BE49-F238E27FC236}">
                <a16:creationId xmlns:a16="http://schemas.microsoft.com/office/drawing/2014/main" id="{978360AE-6E74-4958-A0F5-D10D00FC670A}"/>
              </a:ext>
            </a:extLst>
          </p:cNvPr>
          <p:cNvSpPr txBox="1"/>
          <p:nvPr/>
        </p:nvSpPr>
        <p:spPr>
          <a:xfrm>
            <a:off x="710151" y="5388040"/>
            <a:ext cx="6836157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600" b="0" i="0" u="none" strike="noStrike" baseline="0" dirty="0">
                <a:latin typeface="ArialMT"/>
              </a:rPr>
              <a:t>SNVAA85</a:t>
            </a:r>
          </a:p>
          <a:p>
            <a:pPr algn="l"/>
            <a:r>
              <a:rPr lang="en-US" altLang="ja-JP" sz="1600" b="0" i="1" u="none" strike="noStrike" baseline="0" dirty="0">
                <a:latin typeface="Arial-ItalicMT"/>
              </a:rPr>
              <a:t>Application Note</a:t>
            </a:r>
          </a:p>
          <a:p>
            <a:pPr algn="l"/>
            <a:r>
              <a:rPr lang="en-US" altLang="ja-JP" sz="1600" b="1" i="1" u="none" strike="noStrike" baseline="0" dirty="0">
                <a:latin typeface="Arial-BoldItalicMT"/>
              </a:rPr>
              <a:t>How to Implement a Simple Constant Current Regulation</a:t>
            </a:r>
          </a:p>
          <a:p>
            <a:pPr algn="l"/>
            <a:r>
              <a:rPr lang="en-US" altLang="ja-JP" sz="1600" b="1" i="1" u="none" strike="noStrike" baseline="0" dirty="0">
                <a:latin typeface="Arial-BoldItalicMT"/>
              </a:rPr>
              <a:t>Scheme to a PCM Based Buck</a:t>
            </a:r>
            <a:endParaRPr lang="en-US" altLang="ja-JP" sz="1600" b="0" i="0" u="none" strike="noStrike" baseline="0" dirty="0">
              <a:latin typeface="ArialMT"/>
            </a:endParaRPr>
          </a:p>
          <a:p>
            <a:endParaRPr lang="ja-JP" altLang="en-US" sz="1600" dirty="0"/>
          </a:p>
        </p:txBody>
      </p:sp>
      <p:sp>
        <p:nvSpPr>
          <p:cNvPr id="118" name="正方形/長方形 117">
            <a:extLst>
              <a:ext uri="{FF2B5EF4-FFF2-40B4-BE49-F238E27FC236}">
                <a16:creationId xmlns:a16="http://schemas.microsoft.com/office/drawing/2014/main" id="{9C11BB6F-5583-7E58-B7ED-30FA274627DE}"/>
              </a:ext>
            </a:extLst>
          </p:cNvPr>
          <p:cNvSpPr/>
          <p:nvPr/>
        </p:nvSpPr>
        <p:spPr>
          <a:xfrm>
            <a:off x="7172960" y="812800"/>
            <a:ext cx="4478130" cy="4736407"/>
          </a:xfrm>
          <a:prstGeom prst="rect">
            <a:avLst/>
          </a:prstGeom>
          <a:noFill/>
          <a:ln w="9525">
            <a:prstDash val="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9" name="テキスト ボックス 118">
            <a:extLst>
              <a:ext uri="{FF2B5EF4-FFF2-40B4-BE49-F238E27FC236}">
                <a16:creationId xmlns:a16="http://schemas.microsoft.com/office/drawing/2014/main" id="{8C36BF1F-ADD9-6A2F-0F78-F67A8A963D8A}"/>
              </a:ext>
            </a:extLst>
          </p:cNvPr>
          <p:cNvSpPr txBox="1"/>
          <p:nvPr/>
        </p:nvSpPr>
        <p:spPr>
          <a:xfrm>
            <a:off x="10080480" y="4374011"/>
            <a:ext cx="121612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altLang="ja-JP" sz="1200" b="0" i="0" u="none" strike="noStrike" baseline="0" dirty="0">
                <a:latin typeface="ArialMT"/>
              </a:rPr>
              <a:t>Additional</a:t>
            </a:r>
          </a:p>
          <a:p>
            <a:r>
              <a:rPr lang="en-US" altLang="ja-JP" sz="1200" dirty="0">
                <a:latin typeface="ArialMT"/>
              </a:rPr>
              <a:t>Offset Circuit</a:t>
            </a:r>
            <a:endParaRPr lang="ja-JP" altLang="en-US" sz="1200" dirty="0"/>
          </a:p>
        </p:txBody>
      </p:sp>
    </p:spTree>
    <p:extLst>
      <p:ext uri="{BB962C8B-B14F-4D97-AF65-F5344CB8AC3E}">
        <p14:creationId xmlns:p14="http://schemas.microsoft.com/office/powerpoint/2010/main" val="9315284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46</Words>
  <Application>Microsoft Office PowerPoint</Application>
  <PresentationFormat>ワイド画面</PresentationFormat>
  <Paragraphs>28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Arial-BoldItalicMT</vt:lpstr>
      <vt:lpstr>Arial-ItalicMT</vt:lpstr>
      <vt:lpstr>ArialMT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TED ECE2 Wada Hiroshi</dc:creator>
  <cp:lastModifiedBy>TED ECE2 Wada Hiroshi</cp:lastModifiedBy>
  <cp:revision>1</cp:revision>
  <dcterms:created xsi:type="dcterms:W3CDTF">2025-02-07T06:17:13Z</dcterms:created>
  <dcterms:modified xsi:type="dcterms:W3CDTF">2025-02-07T07:25:43Z</dcterms:modified>
</cp:coreProperties>
</file>