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992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00A2-A77F-464D-8BE9-09044E7C4B61}" type="datetimeFigureOut">
              <a:rPr lang="en-US" smtClean="0"/>
              <a:t>10/31/2017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C01DA-45A0-4B6B-94F0-0202E334A14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00A2-A77F-464D-8BE9-09044E7C4B61}" type="datetimeFigureOut">
              <a:rPr lang="en-US" smtClean="0"/>
              <a:t>10/31/2017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C01DA-45A0-4B6B-94F0-0202E334A14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00A2-A77F-464D-8BE9-09044E7C4B61}" type="datetimeFigureOut">
              <a:rPr lang="en-US" smtClean="0"/>
              <a:t>10/31/2017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C01DA-45A0-4B6B-94F0-0202E334A14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00A2-A77F-464D-8BE9-09044E7C4B61}" type="datetimeFigureOut">
              <a:rPr lang="en-US" smtClean="0"/>
              <a:t>10/31/2017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C01DA-45A0-4B6B-94F0-0202E334A14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00A2-A77F-464D-8BE9-09044E7C4B61}" type="datetimeFigureOut">
              <a:rPr lang="en-US" smtClean="0"/>
              <a:t>10/31/2017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C01DA-45A0-4B6B-94F0-0202E334A14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00A2-A77F-464D-8BE9-09044E7C4B61}" type="datetimeFigureOut">
              <a:rPr lang="en-US" smtClean="0"/>
              <a:t>10/31/2017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C01DA-45A0-4B6B-94F0-0202E334A14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00A2-A77F-464D-8BE9-09044E7C4B61}" type="datetimeFigureOut">
              <a:rPr lang="en-US" smtClean="0"/>
              <a:t>10/31/2017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C01DA-45A0-4B6B-94F0-0202E334A14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00A2-A77F-464D-8BE9-09044E7C4B61}" type="datetimeFigureOut">
              <a:rPr lang="en-US" smtClean="0"/>
              <a:t>10/31/2017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C01DA-45A0-4B6B-94F0-0202E334A14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00A2-A77F-464D-8BE9-09044E7C4B61}" type="datetimeFigureOut">
              <a:rPr lang="en-US" smtClean="0"/>
              <a:t>10/31/2017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C01DA-45A0-4B6B-94F0-0202E334A14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00A2-A77F-464D-8BE9-09044E7C4B61}" type="datetimeFigureOut">
              <a:rPr lang="en-US" smtClean="0"/>
              <a:t>10/31/2017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C01DA-45A0-4B6B-94F0-0202E334A14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00A2-A77F-464D-8BE9-09044E7C4B61}" type="datetimeFigureOut">
              <a:rPr lang="en-US" smtClean="0"/>
              <a:t>10/31/2017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C01DA-45A0-4B6B-94F0-0202E334A14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E00A2-A77F-464D-8BE9-09044E7C4B61}" type="datetimeFigureOut">
              <a:rPr lang="en-US" smtClean="0"/>
              <a:t>10/31/2017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C01DA-45A0-4B6B-94F0-0202E334A14C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032"/>
            <a:ext cx="8786842" cy="6838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star</dc:creator>
  <cp:lastModifiedBy>star</cp:lastModifiedBy>
  <cp:revision>1</cp:revision>
  <dcterms:created xsi:type="dcterms:W3CDTF">2017-10-31T02:55:46Z</dcterms:created>
  <dcterms:modified xsi:type="dcterms:W3CDTF">2017-10-31T02:57:56Z</dcterms:modified>
</cp:coreProperties>
</file>