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42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46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157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63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55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GB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GB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145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GB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GB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78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78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745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GB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721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08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GB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GB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655C4-0CE5-483F-BD38-53FEEBF5B617}" type="datetimeFigureOut">
              <a:rPr lang="en-GB" smtClean="0"/>
              <a:t>04/05/2016</a:t>
            </a:fld>
            <a:endParaRPr lang="en-GB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86087-EB01-44AD-8316-26E5B9ACAB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04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84207"/>
            <a:ext cx="3524625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084207"/>
            <a:ext cx="3773131" cy="4032448"/>
          </a:xfrm>
          <a:prstGeom prst="rect">
            <a:avLst/>
          </a:prstGeom>
        </p:spPr>
      </p:pic>
      <p:sp>
        <p:nvSpPr>
          <p:cNvPr id="5" name="오른쪽 화살표 4"/>
          <p:cNvSpPr/>
          <p:nvPr/>
        </p:nvSpPr>
        <p:spPr>
          <a:xfrm>
            <a:off x="3779912" y="4653136"/>
            <a:ext cx="1008112" cy="4635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940152" y="530120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Simple circuit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347864" y="530120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 try to </a:t>
            </a:r>
            <a:r>
              <a:rPr lang="en-US" dirty="0"/>
              <a:t>s</a:t>
            </a:r>
            <a:r>
              <a:rPr lang="en-US" dirty="0" smtClean="0"/>
              <a:t>imple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69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089768"/>
            <a:ext cx="6264696" cy="43554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528" y="260648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Calculate the gain based on simple circuit</a:t>
            </a:r>
            <a:endParaRPr lang="en-GB" dirty="0"/>
          </a:p>
        </p:txBody>
      </p:sp>
      <p:sp>
        <p:nvSpPr>
          <p:cNvPr id="4" name="아래쪽 화살표 3"/>
          <p:cNvSpPr/>
          <p:nvPr/>
        </p:nvSpPr>
        <p:spPr>
          <a:xfrm>
            <a:off x="2483768" y="836712"/>
            <a:ext cx="43204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131840" y="83671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gain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5480200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 that, We simulate through the </a:t>
            </a:r>
            <a:r>
              <a:rPr lang="en-US" dirty="0" err="1" smtClean="0"/>
              <a:t>Labvie</a:t>
            </a:r>
            <a:r>
              <a:rPr lang="en-US" dirty="0" smtClean="0"/>
              <a:t> Multisim program 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259632" y="6021288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However, expect voltage  </a:t>
            </a:r>
            <a:endParaRPr lang="en-GB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4066992" y="6205954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066992" y="6322823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4066992" y="6093296"/>
            <a:ext cx="360992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44008" y="609329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Simulation voltage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69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620688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So, I ask you that TLC271CP op amp property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340768"/>
            <a:ext cx="5112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Already, We read the spec sheets.</a:t>
            </a:r>
          </a:p>
          <a:p>
            <a:r>
              <a:rPr lang="en-US" dirty="0" smtClean="0"/>
              <a:t>IN op amp, is this Load resistor?</a:t>
            </a:r>
          </a:p>
          <a:p>
            <a:r>
              <a:rPr lang="en-US" dirty="0" smtClean="0"/>
              <a:t>analysis circuit is not correct?  </a:t>
            </a:r>
          </a:p>
          <a:p>
            <a:r>
              <a:rPr lang="en-US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795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64</Words>
  <Application>Microsoft Office PowerPoint</Application>
  <PresentationFormat>화면 슬라이드 쇼(4:3)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1</cp:revision>
  <dcterms:created xsi:type="dcterms:W3CDTF">2016-05-04T06:18:51Z</dcterms:created>
  <dcterms:modified xsi:type="dcterms:W3CDTF">2016-05-04T06:28:41Z</dcterms:modified>
</cp:coreProperties>
</file>