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6" r:id="rId2"/>
    <p:sldId id="400" r:id="rId3"/>
    <p:sldId id="409" r:id="rId4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700C0"/>
    <a:srgbClr val="70F72D"/>
    <a:srgbClr val="0070C0"/>
    <a:srgbClr val="DE0000"/>
    <a:srgbClr val="AAA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15" autoAdjust="0"/>
    <p:restoredTop sz="97178" autoAdjust="0"/>
  </p:normalViewPr>
  <p:slideViewPr>
    <p:cSldViewPr snapToGrid="0">
      <p:cViewPr varScale="1">
        <p:scale>
          <a:sx n="114" d="100"/>
          <a:sy n="114" d="100"/>
        </p:scale>
        <p:origin x="-1632" y="-90"/>
      </p:cViewPr>
      <p:guideLst>
        <p:guide orient="horz" pos="2160"/>
        <p:guide pos="287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22"/>
    </p:cViewPr>
  </p:sorterViewPr>
  <p:notesViewPr>
    <p:cSldViewPr snapToGrid="0">
      <p:cViewPr varScale="1">
        <p:scale>
          <a:sx n="51" d="100"/>
          <a:sy n="51" d="100"/>
        </p:scale>
        <p:origin x="-2850" y="-96"/>
      </p:cViewPr>
      <p:guideLst>
        <p:guide orient="horz" pos="2932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7" tIns="46203" rIns="92407" bIns="4620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132" y="0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7" tIns="46203" rIns="92407" bIns="4620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029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7" tIns="46203" rIns="92407" bIns="4620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132" y="8842029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7" tIns="46203" rIns="92407" bIns="4620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3DAD880-3724-4848-98EA-7168424160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945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7" tIns="46203" rIns="92407" bIns="4620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8132" y="0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7" tIns="46203" rIns="92407" bIns="4620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57725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10" y="4421823"/>
            <a:ext cx="5618480" cy="418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7" tIns="46203" rIns="92407" bIns="462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2029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7" tIns="46203" rIns="92407" bIns="4620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132" y="8842029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07" tIns="46203" rIns="92407" bIns="4620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0CB6868-48D7-4BFC-9F03-8381AA6761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586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571F97-E464-4E04-B72A-4CF3AE128731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6038850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200A9-06BF-4938-A093-20D61B73A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D1C37-7390-445D-872B-BD6BFAE54C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C321F-F75A-48A8-923D-3A5FB69015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A8C6D-D3E4-4B63-8B25-6E0F523C08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1E37E-B7F8-4298-95C0-76C2B90E57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3" y="142875"/>
            <a:ext cx="2141537" cy="57356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1775" y="142875"/>
            <a:ext cx="6275388" cy="57356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A6CB7-88C7-41A5-A4FB-313FA6CCC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lected_powerpoint_bg_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>
          <a:xfrm>
            <a:off x="0" y="6321425"/>
            <a:ext cx="8810625" cy="466725"/>
          </a:xfrm>
          <a:prstGeom prst="rect">
            <a:avLst/>
          </a:prstGeom>
          <a:solidFill>
            <a:schemeClr val="bg1"/>
          </a:solidFill>
          <a:ln w="9525">
            <a:solidFill>
              <a:srgbClr val="AAAA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5438" y="6440488"/>
            <a:ext cx="18748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6038850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B24CC-3CCB-4026-9816-6DBF29DA2B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lected_powerpoint_bg_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>
          <a:xfrm>
            <a:off x="0" y="6324600"/>
            <a:ext cx="880427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321425"/>
            <a:ext cx="8810625" cy="466725"/>
          </a:xfrm>
          <a:prstGeom prst="rect">
            <a:avLst/>
          </a:prstGeom>
          <a:solidFill>
            <a:schemeClr val="bg1"/>
          </a:solidFill>
          <a:ln w="9525">
            <a:solidFill>
              <a:srgbClr val="AAAA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5438" y="6440488"/>
            <a:ext cx="18748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6038850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A878E-E0DB-462E-90C6-AC20AE159C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elected_powerpoint_bg_1_grey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 userDrawn="1"/>
        </p:nvSpPr>
        <p:spPr>
          <a:xfrm>
            <a:off x="0" y="6324600"/>
            <a:ext cx="878205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321425"/>
            <a:ext cx="8810625" cy="466725"/>
          </a:xfrm>
          <a:prstGeom prst="rect">
            <a:avLst/>
          </a:prstGeom>
          <a:solidFill>
            <a:schemeClr val="bg1"/>
          </a:solidFill>
          <a:ln w="9525">
            <a:solidFill>
              <a:srgbClr val="AAAA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5438" y="6440488"/>
            <a:ext cx="18748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943100"/>
            <a:ext cx="8458200" cy="1470025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698875"/>
            <a:ext cx="84582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6038850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7BEBA-EB53-483B-B116-21B04D1849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5" y="1048468"/>
            <a:ext cx="8467725" cy="4945932"/>
          </a:xfrm>
        </p:spPr>
        <p:txBody>
          <a:bodyPr/>
          <a:lstStyle>
            <a:lvl1pPr>
              <a:spcBef>
                <a:spcPts val="800"/>
              </a:spcBef>
              <a:defRPr/>
            </a:lvl1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A67C2-F2FA-4539-B866-2EB9853DE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38925" y="6049963"/>
            <a:ext cx="2133600" cy="206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6B00B-67AD-47E2-9D6F-6A61AF907C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5" y="1185863"/>
            <a:ext cx="4157663" cy="469265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185863"/>
            <a:ext cx="4157662" cy="4692650"/>
          </a:xfrm>
          <a:noFill/>
          <a:ln w="9525" algn="ctr">
            <a:noFill/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036F1-C136-4BB6-9BB2-958BCE60A5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3DA1D-B30B-49CA-B597-147FC130A5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F0F6A-A0C2-4563-B5EF-6D3A47AB71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6324600"/>
            <a:ext cx="880427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1275" y="6324600"/>
            <a:ext cx="874077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321425"/>
            <a:ext cx="8810625" cy="466725"/>
          </a:xfrm>
          <a:prstGeom prst="rect">
            <a:avLst/>
          </a:prstGeom>
          <a:solidFill>
            <a:schemeClr val="bg1"/>
          </a:solidFill>
          <a:ln w="9525">
            <a:solidFill>
              <a:srgbClr val="AAAA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29" name="Picture 8" descr="ti_logo_powerpoint_1_line.pn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675438" y="6440488"/>
            <a:ext cx="18748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42875"/>
            <a:ext cx="8458200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5" y="1058863"/>
            <a:ext cx="8467725" cy="4935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049963"/>
            <a:ext cx="2133600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pPr>
              <a:defRPr/>
            </a:pPr>
            <a:fld id="{A45460DF-354D-40B4-827D-B61CF05F0B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20" r:id="rId5"/>
    <p:sldLayoutId id="2147483933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  <p:sldLayoutId id="2147483928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charset="0"/>
        </a:defRPr>
      </a:lvl9pPr>
    </p:titleStyle>
    <p:bodyStyle>
      <a:lvl1pPr marL="227013" indent="-227013" algn="l" rtl="0" eaLnBrk="0" fontAlgn="base" hangingPunct="0">
        <a:spcBef>
          <a:spcPts val="8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23336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854075" indent="-165100" algn="l" rtl="0" eaLnBrk="0" fontAlgn="base" hangingPunct="0">
        <a:spcBef>
          <a:spcPct val="15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201738" indent="-233363" algn="l" rtl="0" eaLnBrk="0" fontAlgn="base" hangingPunct="0">
        <a:spcBef>
          <a:spcPct val="5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489075" indent="-173038" algn="l" rtl="0" eaLnBrk="0" fontAlgn="base" hangingPunct="0">
        <a:spcBef>
          <a:spcPct val="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1946275" indent="-173038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403475" indent="-173038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2860675" indent="-173038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317875" indent="-173038" algn="l" rtl="0" fontAlgn="base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i.com/tool/TIPD153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XTR111 Vout o</a:t>
            </a:r>
            <a:r>
              <a:rPr lang="en-US" dirty="0" smtClean="0"/>
              <a:t>r </a:t>
            </a:r>
            <a:r>
              <a:rPr lang="en-US" dirty="0" err="1" smtClean="0"/>
              <a:t>Iout</a:t>
            </a:r>
            <a:r>
              <a:rPr lang="en-US" dirty="0" smtClean="0"/>
              <a:t> Analysis</a:t>
            </a:r>
            <a:endParaRPr 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" y="5222875"/>
            <a:ext cx="4160520" cy="995045"/>
          </a:xfrm>
        </p:spPr>
        <p:txBody>
          <a:bodyPr/>
          <a:lstStyle/>
          <a:p>
            <a:r>
              <a:rPr lang="en-US" sz="1600" dirty="0" smtClean="0"/>
              <a:t>Tim Green, MGTS</a:t>
            </a:r>
          </a:p>
          <a:p>
            <a:r>
              <a:rPr lang="en-US" sz="1600" dirty="0" smtClean="0"/>
              <a:t>Precision Op Amp Applications Manager</a:t>
            </a:r>
          </a:p>
          <a:p>
            <a:r>
              <a:rPr lang="en-US" sz="1600" dirty="0" smtClean="0"/>
              <a:t>April 10, 2018</a:t>
            </a:r>
            <a:endParaRPr lang="en-US" sz="1600" dirty="0" smtClean="0"/>
          </a:p>
        </p:txBody>
      </p:sp>
      <p:sp>
        <p:nvSpPr>
          <p:cNvPr id="7172" name="Rectangle 2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CF2B371-F15F-4766-A94A-BC561747A827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B1087E4-85DA-4D1C-95F9-DD078BAA16D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112713"/>
            <a:ext cx="7824787" cy="411162"/>
          </a:xfrm>
        </p:spPr>
        <p:txBody>
          <a:bodyPr/>
          <a:lstStyle/>
          <a:p>
            <a:r>
              <a:rPr lang="en-US" sz="2000" dirty="0" smtClean="0"/>
              <a:t>XTR111 Datasheet Excerpt</a:t>
            </a:r>
            <a:endParaRPr lang="en-US" sz="2000" dirty="0" smtClean="0">
              <a:solidFill>
                <a:srgbClr val="FF000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43" y="471985"/>
            <a:ext cx="7612377" cy="5182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43415" y="714723"/>
            <a:ext cx="2239859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Leave open to Disable the output current control for Voltage Output Mode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>
            <a:stCxn id="3" idx="1"/>
          </p:cNvCxnSpPr>
          <p:nvPr/>
        </p:nvCxnSpPr>
        <p:spPr>
          <a:xfrm flipH="1">
            <a:off x="5276678" y="1084055"/>
            <a:ext cx="1266737" cy="15515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29239" y="5685508"/>
            <a:ext cx="795975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In Voltage Output Mode the source impedance driving Vout is RSET and so there will be an error unless it is going into a high impedance like the input of an op amp. Whatever is on Vin will appear at SET pin and be Vout. 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76678" y="3901044"/>
            <a:ext cx="474810" cy="2616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Vout</a:t>
            </a:r>
            <a:endParaRPr lang="en-US" sz="11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B1087E4-85DA-4D1C-95F9-DD078BAA16D0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112713"/>
            <a:ext cx="7824787" cy="411162"/>
          </a:xfrm>
        </p:spPr>
        <p:txBody>
          <a:bodyPr/>
          <a:lstStyle/>
          <a:p>
            <a:r>
              <a:rPr lang="en-US" sz="2000" dirty="0" smtClean="0"/>
              <a:t>Additional Comments from Collin Wells</a:t>
            </a:r>
            <a:endParaRPr lang="en-US" sz="2000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836" y="671118"/>
            <a:ext cx="8548380" cy="3032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b="1" dirty="0">
                <a:latin typeface="Calibri"/>
                <a:ea typeface="Calibri"/>
                <a:cs typeface="Times New Roman"/>
              </a:rPr>
              <a:t>Questions about the Voltage/Current output as shown in Figure 48 of the datasheet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r>
              <a:rPr lang="en-US" b="1" dirty="0">
                <a:latin typeface="Calibri"/>
                <a:ea typeface="Calibri"/>
                <a:cs typeface="Times New Roman"/>
              </a:rPr>
              <a:t>Answer:</a:t>
            </a:r>
            <a:r>
              <a:rPr lang="en-US" dirty="0">
                <a:latin typeface="Calibri"/>
                <a:ea typeface="Calibri"/>
                <a:cs typeface="Times New Roman"/>
              </a:rPr>
              <a:t>  In general I’m not a fan of this circuit and will consider removing it if we update the XTR111 datasheet in the near future.  The circuit works and I have measured data showing that performance is as would be expected without any surprises or unexpected issues.  That said, the SET pin maximum voltage is +14V, irrespective of the supply voltage which makes this design near to impossible to protect from IEC transients because there isn’t a +14V (or less) rail to clamp the SET pin to. The best solution is to buffer the voltage output with a standard non-inverting amplifier scaled to meet the desired output voltages.  That way the op amp can be protected as would be commonly done in a 3-wire voltage output design (See </a:t>
            </a:r>
            <a:r>
              <a:rPr lang="en-US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2"/>
              </a:rPr>
              <a:t>TIPD153</a:t>
            </a:r>
            <a:r>
              <a:rPr lang="en-US" dirty="0">
                <a:latin typeface="Calibri"/>
                <a:ea typeface="Calibri"/>
                <a:cs typeface="Times New Roman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663484"/>
      </p:ext>
    </p:extLst>
  </p:cSld>
  <p:clrMapOvr>
    <a:masterClrMapping/>
  </p:clrMapOvr>
</p:sld>
</file>

<file path=ppt/theme/theme1.xml><?xml version="1.0" encoding="utf-8"?>
<a:theme xmlns:a="http://schemas.openxmlformats.org/drawingml/2006/main" name="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EAEAE"/>
      </a:accent2>
      <a:accent3>
        <a:srgbClr val="117788"/>
      </a:accent3>
      <a:accent4>
        <a:srgbClr val="404040"/>
      </a:accent4>
      <a:accent5>
        <a:srgbClr val="7F7F7F"/>
      </a:accent5>
      <a:accent6>
        <a:srgbClr val="32B4CE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23614</TotalTime>
  <Words>245</Words>
  <Application>Microsoft Office PowerPoint</Application>
  <PresentationFormat>On-screen Show (4:3)</PresentationFormat>
  <Paragraphs>15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FinalPowerpoint</vt:lpstr>
      <vt:lpstr>XTR111 Vout or Iout Analysis</vt:lpstr>
      <vt:lpstr>XTR111 Datasheet Excerpt</vt:lpstr>
      <vt:lpstr>Additional Comments from Collin Wells</vt:lpstr>
    </vt:vector>
  </TitlesOfParts>
  <Company>Texas Instruments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here</dc:title>
  <dc:creator>Greene, Matt</dc:creator>
  <cp:lastModifiedBy>Windows User</cp:lastModifiedBy>
  <cp:revision>1354</cp:revision>
  <cp:lastPrinted>2017-11-22T21:12:00Z</cp:lastPrinted>
  <dcterms:created xsi:type="dcterms:W3CDTF">2007-12-19T20:51:45Z</dcterms:created>
  <dcterms:modified xsi:type="dcterms:W3CDTF">2018-04-10T19:50:56Z</dcterms:modified>
</cp:coreProperties>
</file>