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58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47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20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03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26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82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3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58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8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93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4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920D-70F7-4441-91CB-05CBDAF40006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745AA-15D7-434B-B9CD-60995DD39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6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259632" y="1196752"/>
            <a:ext cx="7275456" cy="4164881"/>
            <a:chOff x="1259632" y="1196752"/>
            <a:chExt cx="7275456" cy="416488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196752"/>
              <a:ext cx="7275456" cy="41648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Straight Arrow Connector 6"/>
            <p:cNvCxnSpPr/>
            <p:nvPr/>
          </p:nvCxnSpPr>
          <p:spPr>
            <a:xfrm flipH="1">
              <a:off x="4427984" y="1572816"/>
              <a:ext cx="1368152" cy="156815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 flipV="1">
              <a:off x="4427984" y="3429000"/>
              <a:ext cx="936104" cy="7920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331420" y="1203484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</a:rPr>
                <a:t>3.7V measured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64088" y="4221088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</a:rPr>
                <a:t>2.5V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659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SELEX Galileo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Flannigan, Peter (Leonardo, UK)</dc:creator>
  <cp:lastModifiedBy>Flannigan, Peter (Leonardo, UK)</cp:lastModifiedBy>
  <cp:revision>1</cp:revision>
  <dcterms:created xsi:type="dcterms:W3CDTF">2017-02-22T07:48:34Z</dcterms:created>
  <dcterms:modified xsi:type="dcterms:W3CDTF">2017-02-22T07:53:27Z</dcterms:modified>
</cp:coreProperties>
</file>