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7CFC6-DF74-4DB4-B37D-5FC205B5562B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E0FD3-9179-4124-82E2-7A71075CD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8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9B0C-83E6-4E44-BCDD-67CE75EAE27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051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01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13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07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59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1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14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23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7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1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71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DA6F4-A352-46DE-AEC0-A41796C3F4EC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7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387628" y="6147308"/>
            <a:ext cx="1888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2018.6.14 up date</a:t>
            </a:r>
            <a:endParaRPr kumimoji="1" lang="ja-JP" altLang="en-US" dirty="0" smtClean="0">
              <a:solidFill>
                <a:schemeClr val="tx2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899592" y="1628801"/>
            <a:ext cx="7884889" cy="4107072"/>
            <a:chOff x="251520" y="465383"/>
            <a:chExt cx="10917017" cy="5132688"/>
          </a:xfrm>
        </p:grpSpPr>
        <p:pic>
          <p:nvPicPr>
            <p:cNvPr id="19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2365203"/>
              <a:ext cx="981075" cy="133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692696"/>
              <a:ext cx="6865937" cy="490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1" name="直線コネクタ 20"/>
            <p:cNvCxnSpPr/>
            <p:nvPr/>
          </p:nvCxnSpPr>
          <p:spPr>
            <a:xfrm>
              <a:off x="6277614" y="3448755"/>
              <a:ext cx="0" cy="2880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6277614" y="3592771"/>
              <a:ext cx="146273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5148064" y="1772815"/>
              <a:ext cx="2131318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5148064" y="1772815"/>
              <a:ext cx="1" cy="36004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H="1">
              <a:off x="4788024" y="1628801"/>
              <a:ext cx="3539681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V="1">
              <a:off x="8327705" y="1609094"/>
              <a:ext cx="0" cy="76739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5159353" y="465383"/>
              <a:ext cx="0" cy="76739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148065" y="476672"/>
              <a:ext cx="2592287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V="1">
              <a:off x="7719924" y="476672"/>
              <a:ext cx="0" cy="189982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8508319" y="2570391"/>
              <a:ext cx="2660218" cy="461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INA826 or OPA197</a:t>
              </a:r>
              <a:endParaRPr kumimoji="1" lang="ja-JP" altLang="en-US" dirty="0"/>
            </a:p>
          </p:txBody>
        </p:sp>
        <p:cxnSp>
          <p:nvCxnSpPr>
            <p:cNvPr id="31" name="直線コネクタ 30"/>
            <p:cNvCxnSpPr/>
            <p:nvPr/>
          </p:nvCxnSpPr>
          <p:spPr>
            <a:xfrm>
              <a:off x="5757995" y="1772816"/>
              <a:ext cx="0" cy="360042"/>
            </a:xfrm>
            <a:prstGeom prst="line">
              <a:avLst/>
            </a:prstGeom>
            <a:ln w="38100">
              <a:solidFill>
                <a:srgbClr val="FF00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21"/>
            <p:cNvCxnSpPr/>
            <p:nvPr/>
          </p:nvCxnSpPr>
          <p:spPr>
            <a:xfrm flipV="1">
              <a:off x="5460944" y="1741458"/>
              <a:ext cx="335192" cy="1033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7457" y="2379754"/>
              <a:ext cx="32385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4" name="直線コネクタ 13"/>
            <p:cNvCxnSpPr>
              <a:stCxn id="33" idx="0"/>
            </p:cNvCxnSpPr>
            <p:nvPr/>
          </p:nvCxnSpPr>
          <p:spPr>
            <a:xfrm flipV="1">
              <a:off x="7279382" y="1772815"/>
              <a:ext cx="0" cy="60693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11"/>
            <p:cNvCxnSpPr/>
            <p:nvPr/>
          </p:nvCxnSpPr>
          <p:spPr>
            <a:xfrm flipH="1">
              <a:off x="7279382" y="2713129"/>
              <a:ext cx="1" cy="87964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直線矢印コネクタ 7"/>
          <p:cNvCxnSpPr/>
          <p:nvPr/>
        </p:nvCxnSpPr>
        <p:spPr>
          <a:xfrm>
            <a:off x="6308451" y="2917811"/>
            <a:ext cx="42421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83568" y="126876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Busbar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31504" y="2548479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Ch4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861715" y="377933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Ch2</a:t>
            </a:r>
            <a:endParaRPr kumimoji="1" lang="ja-JP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034979" y="4131273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Ch3</a:t>
            </a:r>
            <a:endParaRPr kumimoji="1" lang="ja-JP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5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0" y="2294989"/>
            <a:ext cx="1897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Ch4</a:t>
            </a:r>
            <a:r>
              <a:rPr kumimoji="1" lang="en-US" altLang="ja-JP" dirty="0" smtClean="0">
                <a:solidFill>
                  <a:srgbClr val="00B050"/>
                </a:solidFill>
              </a:rPr>
              <a:t>: IN+ to IN- </a:t>
            </a:r>
          </a:p>
          <a:p>
            <a:r>
              <a:rPr kumimoji="1" lang="en-US" altLang="ja-JP" dirty="0" smtClean="0">
                <a:solidFill>
                  <a:srgbClr val="00B050"/>
                </a:solidFill>
              </a:rPr>
              <a:t>Differential probe 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4310" y="1484784"/>
            <a:ext cx="200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75000"/>
                  </a:schemeClr>
                </a:solidFill>
              </a:rPr>
              <a:t>Ch1:impulse Noise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909" y="3645024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Ch3:REF</a:t>
            </a:r>
            <a:endParaRPr kumimoji="1" lang="ja-JP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933056"/>
            <a:ext cx="1051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Ch2:Vout</a:t>
            </a:r>
            <a:endParaRPr kumimoji="1" lang="ja-JP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33541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0" y="2420888"/>
            <a:ext cx="1897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Ch4</a:t>
            </a:r>
            <a:r>
              <a:rPr kumimoji="1" lang="en-US" altLang="ja-JP" dirty="0" smtClean="0">
                <a:solidFill>
                  <a:srgbClr val="00B050"/>
                </a:solidFill>
              </a:rPr>
              <a:t>: IN+ to IN- </a:t>
            </a:r>
          </a:p>
          <a:p>
            <a:r>
              <a:rPr kumimoji="1" lang="en-US" altLang="ja-JP" dirty="0" smtClean="0">
                <a:solidFill>
                  <a:srgbClr val="00B050"/>
                </a:solidFill>
              </a:rPr>
              <a:t>Differential probe 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4310" y="1669450"/>
            <a:ext cx="200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75000"/>
                  </a:schemeClr>
                </a:solidFill>
              </a:rPr>
              <a:t>Ch1:impulse Noise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3717032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Ch3:REF</a:t>
            </a:r>
            <a:endParaRPr kumimoji="1" lang="ja-JP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5445" y="4032611"/>
            <a:ext cx="1051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Ch2:Vout</a:t>
            </a:r>
            <a:endParaRPr kumimoji="1" lang="ja-JP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95536" y="54868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INA826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784" y="4509120"/>
            <a:ext cx="571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Vref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4969" y="3028310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Vout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42629" y="1844824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Impulse Noise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930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67544" y="467380"/>
            <a:ext cx="92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OPA197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9784" y="4509120"/>
            <a:ext cx="571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Vref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969" y="3028310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Vout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42629" y="1844824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Impulse Noise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18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45</Words>
  <Application>Microsoft Office PowerPoint</Application>
  <PresentationFormat>画面に合わせる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蔵原 健策</dc:creator>
  <cp:lastModifiedBy>蔵原 健策</cp:lastModifiedBy>
  <cp:revision>8</cp:revision>
  <dcterms:created xsi:type="dcterms:W3CDTF">2018-10-04T02:19:54Z</dcterms:created>
  <dcterms:modified xsi:type="dcterms:W3CDTF">2018-10-08T06:27:47Z</dcterms:modified>
</cp:coreProperties>
</file>