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09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9539" autoAdjust="0"/>
  </p:normalViewPr>
  <p:slideViewPr>
    <p:cSldViewPr>
      <p:cViewPr>
        <p:scale>
          <a:sx n="150" d="100"/>
          <a:sy n="150" d="100"/>
        </p:scale>
        <p:origin x="-137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5269E-495F-4B7F-A54E-94919E125446}" type="datetimeFigureOut">
              <a:rPr lang="ko-KR" altLang="en-US" smtClean="0"/>
              <a:t>2020-06-29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3BBB-0DC8-43EB-BDFD-044A52835B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3123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5269E-495F-4B7F-A54E-94919E125446}" type="datetimeFigureOut">
              <a:rPr lang="ko-KR" altLang="en-US" smtClean="0"/>
              <a:t>2020-06-29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3BBB-0DC8-43EB-BDFD-044A52835B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348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5269E-495F-4B7F-A54E-94919E125446}" type="datetimeFigureOut">
              <a:rPr lang="ko-KR" altLang="en-US" smtClean="0"/>
              <a:t>2020-06-29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3BBB-0DC8-43EB-BDFD-044A52835B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28607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5269E-495F-4B7F-A54E-94919E125446}" type="datetimeFigureOut">
              <a:rPr lang="ko-KR" altLang="en-US" smtClean="0"/>
              <a:t>2020-06-29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3BBB-0DC8-43EB-BDFD-044A52835B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7081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5269E-495F-4B7F-A54E-94919E125446}" type="datetimeFigureOut">
              <a:rPr lang="ko-KR" altLang="en-US" smtClean="0"/>
              <a:t>2020-06-29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3BBB-0DC8-43EB-BDFD-044A52835B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1511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5269E-495F-4B7F-A54E-94919E125446}" type="datetimeFigureOut">
              <a:rPr lang="ko-KR" altLang="en-US" smtClean="0"/>
              <a:t>2020-06-29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3BBB-0DC8-43EB-BDFD-044A52835B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2066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5269E-495F-4B7F-A54E-94919E125446}" type="datetimeFigureOut">
              <a:rPr lang="ko-KR" altLang="en-US" smtClean="0"/>
              <a:t>2020-06-29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3BBB-0DC8-43EB-BDFD-044A52835B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31528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5269E-495F-4B7F-A54E-94919E125446}" type="datetimeFigureOut">
              <a:rPr lang="ko-KR" altLang="en-US" smtClean="0"/>
              <a:t>2020-06-29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3BBB-0DC8-43EB-BDFD-044A52835B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95877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5269E-495F-4B7F-A54E-94919E125446}" type="datetimeFigureOut">
              <a:rPr lang="ko-KR" altLang="en-US" smtClean="0"/>
              <a:t>2020-06-29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3BBB-0DC8-43EB-BDFD-044A52835B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98088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5269E-495F-4B7F-A54E-94919E125446}" type="datetimeFigureOut">
              <a:rPr lang="ko-KR" altLang="en-US" smtClean="0"/>
              <a:t>2020-06-29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3BBB-0DC8-43EB-BDFD-044A52835B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08813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5269E-495F-4B7F-A54E-94919E125446}" type="datetimeFigureOut">
              <a:rPr lang="ko-KR" altLang="en-US" smtClean="0"/>
              <a:t>2020-06-29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3BBB-0DC8-43EB-BDFD-044A52835B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8031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45269E-495F-4B7F-A54E-94919E125446}" type="datetimeFigureOut">
              <a:rPr lang="ko-KR" altLang="en-US" smtClean="0"/>
              <a:t>2020-06-29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D93BBB-0DC8-43EB-BDFD-044A52835B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63128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6064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1. </a:t>
            </a:r>
            <a:r>
              <a:rPr lang="en-US" altLang="ko-KR" dirty="0" smtClean="0"/>
              <a:t>DC </a:t>
            </a:r>
            <a:r>
              <a:rPr lang="en-US" altLang="ko-KR" dirty="0" smtClean="0"/>
              <a:t>mode improve</a:t>
            </a:r>
            <a:endParaRPr lang="ko-KR" altLang="en-US" dirty="0"/>
          </a:p>
        </p:txBody>
      </p:sp>
      <p:grpSp>
        <p:nvGrpSpPr>
          <p:cNvPr id="32" name="그룹 31"/>
          <p:cNvGrpSpPr/>
          <p:nvPr/>
        </p:nvGrpSpPr>
        <p:grpSpPr>
          <a:xfrm>
            <a:off x="16446" y="1052736"/>
            <a:ext cx="8443986" cy="1863254"/>
            <a:chOff x="16446" y="1052736"/>
            <a:chExt cx="8443986" cy="1863254"/>
          </a:xfrm>
        </p:grpSpPr>
        <p:sp>
          <p:nvSpPr>
            <p:cNvPr id="5" name="이등변 삼각형 4"/>
            <p:cNvSpPr/>
            <p:nvPr/>
          </p:nvSpPr>
          <p:spPr>
            <a:xfrm rot="5400000">
              <a:off x="3779912" y="1376773"/>
              <a:ext cx="612068" cy="468052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7" name="직선 화살표 연결선 6"/>
            <p:cNvCxnSpPr/>
            <p:nvPr/>
          </p:nvCxnSpPr>
          <p:spPr>
            <a:xfrm>
              <a:off x="2555776" y="1448781"/>
              <a:ext cx="1296144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직선 화살표 연결선 8"/>
            <p:cNvCxnSpPr/>
            <p:nvPr/>
          </p:nvCxnSpPr>
          <p:spPr>
            <a:xfrm>
              <a:off x="3491880" y="1736813"/>
              <a:ext cx="360040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179512" y="1340768"/>
              <a:ext cx="121981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 smtClean="0"/>
                <a:t>INPUT</a:t>
              </a:r>
              <a:endParaRPr lang="en-US" altLang="ko-KR" sz="1200" dirty="0" smtClean="0"/>
            </a:p>
            <a:p>
              <a:pPr algn="ctr"/>
              <a:r>
                <a:rPr lang="en-US" altLang="ko-KR" sz="1200" dirty="0" smtClean="0"/>
                <a:t>(-50V </a:t>
              </a:r>
              <a:r>
                <a:rPr lang="en-US" altLang="ko-KR" sz="1200" dirty="0" smtClean="0"/>
                <a:t>~ </a:t>
              </a:r>
              <a:r>
                <a:rPr lang="en-US" altLang="ko-KR" sz="1200" dirty="0" smtClean="0"/>
                <a:t>+50V</a:t>
              </a:r>
              <a:r>
                <a:rPr lang="en-US" altLang="ko-KR" sz="1200" dirty="0" smtClean="0"/>
                <a:t>)</a:t>
              </a:r>
              <a:endParaRPr lang="ko-KR" altLang="en-US" sz="1200" dirty="0"/>
            </a:p>
          </p:txBody>
        </p:sp>
        <p:cxnSp>
          <p:nvCxnSpPr>
            <p:cNvPr id="11" name="직선 화살표 연결선 10"/>
            <p:cNvCxnSpPr/>
            <p:nvPr/>
          </p:nvCxnSpPr>
          <p:spPr>
            <a:xfrm>
              <a:off x="4319972" y="1610799"/>
              <a:ext cx="270030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타원 12"/>
            <p:cNvSpPr/>
            <p:nvPr/>
          </p:nvSpPr>
          <p:spPr>
            <a:xfrm>
              <a:off x="4054196" y="1415970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타원 13"/>
            <p:cNvSpPr/>
            <p:nvPr/>
          </p:nvSpPr>
          <p:spPr>
            <a:xfrm>
              <a:off x="4054196" y="1700809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직사각형 16"/>
            <p:cNvSpPr/>
            <p:nvPr/>
          </p:nvSpPr>
          <p:spPr>
            <a:xfrm>
              <a:off x="6084168" y="1052736"/>
              <a:ext cx="1080120" cy="32722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>
                  <a:solidFill>
                    <a:schemeClr val="tx1"/>
                  </a:solidFill>
                </a:rPr>
                <a:t>Power(+5V)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8" name="이등변 삼각형 17"/>
            <p:cNvSpPr/>
            <p:nvPr/>
          </p:nvSpPr>
          <p:spPr>
            <a:xfrm rot="5400000">
              <a:off x="3779912" y="2276873"/>
              <a:ext cx="612068" cy="468052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19" name="직선 화살표 연결선 18"/>
            <p:cNvCxnSpPr/>
            <p:nvPr/>
          </p:nvCxnSpPr>
          <p:spPr>
            <a:xfrm>
              <a:off x="1187624" y="2348881"/>
              <a:ext cx="2664296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화살표 연결선 19"/>
            <p:cNvCxnSpPr/>
            <p:nvPr/>
          </p:nvCxnSpPr>
          <p:spPr>
            <a:xfrm>
              <a:off x="1115616" y="2636913"/>
              <a:ext cx="2736304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16446" y="2204864"/>
              <a:ext cx="121981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 smtClean="0"/>
                <a:t>INPUT</a:t>
              </a:r>
              <a:r>
                <a:rPr lang="en-US" altLang="ko-KR" sz="1200" dirty="0" smtClean="0"/>
                <a:t>(+50V</a:t>
              </a:r>
              <a:r>
                <a:rPr lang="en-US" altLang="ko-KR" sz="1200" dirty="0" smtClean="0"/>
                <a:t>)</a:t>
              </a:r>
              <a:endParaRPr lang="ko-KR" altLang="en-US" sz="1200" dirty="0"/>
            </a:p>
          </p:txBody>
        </p:sp>
        <p:cxnSp>
          <p:nvCxnSpPr>
            <p:cNvPr id="22" name="직선 화살표 연결선 21"/>
            <p:cNvCxnSpPr/>
            <p:nvPr/>
          </p:nvCxnSpPr>
          <p:spPr>
            <a:xfrm>
              <a:off x="4319972" y="2510899"/>
              <a:ext cx="270030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타원 22"/>
            <p:cNvSpPr/>
            <p:nvPr/>
          </p:nvSpPr>
          <p:spPr>
            <a:xfrm>
              <a:off x="4054196" y="2316070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타원 23"/>
            <p:cNvSpPr/>
            <p:nvPr/>
          </p:nvSpPr>
          <p:spPr>
            <a:xfrm>
              <a:off x="4054196" y="2600909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27" name="꺾인 연결선 26"/>
            <p:cNvCxnSpPr>
              <a:stCxn id="17" idx="1"/>
              <a:endCxn id="13" idx="0"/>
            </p:cNvCxnSpPr>
            <p:nvPr/>
          </p:nvCxnSpPr>
          <p:spPr>
            <a:xfrm rot="10800000" flipV="1">
              <a:off x="4090200" y="1216350"/>
              <a:ext cx="1993968" cy="199619"/>
            </a:xfrm>
            <a:prstGeom prst="bentConnector2">
              <a:avLst/>
            </a:prstGeom>
            <a:ln>
              <a:solidFill>
                <a:srgbClr val="3709FD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꺾인 연결선 28"/>
            <p:cNvCxnSpPr>
              <a:stCxn id="17" idx="2"/>
              <a:endCxn id="14" idx="4"/>
            </p:cNvCxnSpPr>
            <p:nvPr/>
          </p:nvCxnSpPr>
          <p:spPr>
            <a:xfrm rot="5400000">
              <a:off x="5160788" y="309377"/>
              <a:ext cx="392852" cy="2534028"/>
            </a:xfrm>
            <a:prstGeom prst="bentConnector3">
              <a:avLst>
                <a:gd name="adj1" fmla="val 158190"/>
              </a:avLst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꺾인 연결선 29"/>
            <p:cNvCxnSpPr>
              <a:stCxn id="17" idx="1"/>
              <a:endCxn id="23" idx="6"/>
            </p:cNvCxnSpPr>
            <p:nvPr/>
          </p:nvCxnSpPr>
          <p:spPr>
            <a:xfrm rot="10800000" flipV="1">
              <a:off x="4126204" y="1216350"/>
              <a:ext cx="1957964" cy="1135723"/>
            </a:xfrm>
            <a:prstGeom prst="bentConnector3">
              <a:avLst>
                <a:gd name="adj1" fmla="val 50000"/>
              </a:avLst>
            </a:prstGeom>
            <a:ln>
              <a:solidFill>
                <a:srgbClr val="3709FD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꺾인 연결선 32"/>
            <p:cNvCxnSpPr>
              <a:stCxn id="17" idx="2"/>
              <a:endCxn id="18" idx="5"/>
            </p:cNvCxnSpPr>
            <p:nvPr/>
          </p:nvCxnSpPr>
          <p:spPr>
            <a:xfrm rot="5400000">
              <a:off x="4713112" y="752799"/>
              <a:ext cx="1283951" cy="2538282"/>
            </a:xfrm>
            <a:prstGeom prst="bentConnector3">
              <a:avLst>
                <a:gd name="adj1" fmla="val 124114"/>
              </a:avLst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TextBox 64"/>
            <p:cNvSpPr txBox="1"/>
            <p:nvPr/>
          </p:nvSpPr>
          <p:spPr>
            <a:xfrm>
              <a:off x="3773179" y="2213574"/>
              <a:ext cx="3643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 smtClean="0"/>
                <a:t>+</a:t>
              </a:r>
              <a:endParaRPr lang="ko-KR" altLang="en-US" sz="1200" dirty="0"/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3773179" y="2484561"/>
              <a:ext cx="3643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 smtClean="0"/>
                <a:t>-</a:t>
              </a:r>
              <a:endParaRPr lang="ko-KR" altLang="en-US" sz="1200" dirty="0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3773179" y="1317728"/>
              <a:ext cx="3643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 smtClean="0"/>
                <a:t>+</a:t>
              </a:r>
              <a:endParaRPr lang="ko-KR" altLang="en-US" sz="1200" dirty="0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3773179" y="1588715"/>
              <a:ext cx="3643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 smtClean="0"/>
                <a:t>-</a:t>
              </a:r>
              <a:endParaRPr lang="ko-KR" altLang="en-US" sz="1200" dirty="0"/>
            </a:p>
          </p:txBody>
        </p:sp>
        <p:sp>
          <p:nvSpPr>
            <p:cNvPr id="61" name="직사각형 60"/>
            <p:cNvSpPr/>
            <p:nvPr/>
          </p:nvSpPr>
          <p:spPr>
            <a:xfrm>
              <a:off x="2339752" y="1311921"/>
              <a:ext cx="1044116" cy="54798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err="1" smtClean="0">
                  <a:solidFill>
                    <a:srgbClr val="FF0000"/>
                  </a:solidFill>
                </a:rPr>
                <a:t>DifferentialOP</a:t>
              </a:r>
              <a:r>
                <a:rPr lang="en-US" altLang="ko-KR" sz="1200" dirty="0" smtClean="0">
                  <a:solidFill>
                    <a:srgbClr val="FF0000"/>
                  </a:solidFill>
                </a:rPr>
                <a:t>-Amp</a:t>
              </a:r>
              <a:endParaRPr lang="ko-KR" altLang="en-US" sz="1200" dirty="0">
                <a:solidFill>
                  <a:srgbClr val="FF0000"/>
                </a:solidFill>
              </a:endParaRPr>
            </a:p>
          </p:txBody>
        </p:sp>
        <p:cxnSp>
          <p:nvCxnSpPr>
            <p:cNvPr id="76" name="직선 화살표 연결선 75"/>
            <p:cNvCxnSpPr/>
            <p:nvPr/>
          </p:nvCxnSpPr>
          <p:spPr>
            <a:xfrm>
              <a:off x="3491880" y="2002890"/>
              <a:ext cx="594066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직선 화살표 연결선 79"/>
            <p:cNvCxnSpPr/>
            <p:nvPr/>
          </p:nvCxnSpPr>
          <p:spPr>
            <a:xfrm>
              <a:off x="3491880" y="1736813"/>
              <a:ext cx="0" cy="271788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직선 화살표 연결선 80"/>
            <p:cNvCxnSpPr/>
            <p:nvPr/>
          </p:nvCxnSpPr>
          <p:spPr>
            <a:xfrm>
              <a:off x="1639684" y="1448781"/>
              <a:ext cx="700068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직선 화살표 연결선 81"/>
            <p:cNvCxnSpPr/>
            <p:nvPr/>
          </p:nvCxnSpPr>
          <p:spPr>
            <a:xfrm>
              <a:off x="2051720" y="1700809"/>
              <a:ext cx="288032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4" name="직사각형 83"/>
            <p:cNvSpPr/>
            <p:nvPr/>
          </p:nvSpPr>
          <p:spPr>
            <a:xfrm>
              <a:off x="7380312" y="1052736"/>
              <a:ext cx="1080120" cy="32722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>
                  <a:solidFill>
                    <a:srgbClr val="FF0000"/>
                  </a:solidFill>
                </a:rPr>
                <a:t>Power(-5V)</a:t>
              </a:r>
              <a:endParaRPr lang="ko-KR" altLang="en-US" sz="1200" dirty="0">
                <a:solidFill>
                  <a:srgbClr val="FF0000"/>
                </a:solidFill>
              </a:endParaRPr>
            </a:p>
          </p:txBody>
        </p:sp>
        <p:cxnSp>
          <p:nvCxnSpPr>
            <p:cNvPr id="85" name="꺾인 연결선 84"/>
            <p:cNvCxnSpPr>
              <a:stCxn id="17" idx="1"/>
              <a:endCxn id="61" idx="0"/>
            </p:cNvCxnSpPr>
            <p:nvPr/>
          </p:nvCxnSpPr>
          <p:spPr>
            <a:xfrm rot="10800000" flipV="1">
              <a:off x="2861810" y="1216351"/>
              <a:ext cx="3222358" cy="95570"/>
            </a:xfrm>
            <a:prstGeom prst="bentConnector2">
              <a:avLst/>
            </a:prstGeom>
            <a:ln>
              <a:solidFill>
                <a:srgbClr val="3709FD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꺾인 연결선 85"/>
            <p:cNvCxnSpPr>
              <a:stCxn id="84" idx="2"/>
              <a:endCxn id="61" idx="2"/>
            </p:cNvCxnSpPr>
            <p:nvPr/>
          </p:nvCxnSpPr>
          <p:spPr>
            <a:xfrm rot="5400000">
              <a:off x="5151120" y="-909345"/>
              <a:ext cx="479942" cy="5058562"/>
            </a:xfrm>
            <a:prstGeom prst="bentConnector3">
              <a:avLst>
                <a:gd name="adj1" fmla="val 147631"/>
              </a:avLst>
            </a:prstGeom>
            <a:ln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직선 연결선 7"/>
            <p:cNvCxnSpPr/>
            <p:nvPr/>
          </p:nvCxnSpPr>
          <p:spPr>
            <a:xfrm flipV="1">
              <a:off x="1639684" y="1448781"/>
              <a:ext cx="0" cy="117427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Box 43"/>
            <p:cNvSpPr txBox="1"/>
            <p:nvPr/>
          </p:nvSpPr>
          <p:spPr>
            <a:xfrm>
              <a:off x="16446" y="2512272"/>
              <a:ext cx="121981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 smtClean="0"/>
                <a:t>INPUT</a:t>
              </a:r>
              <a:r>
                <a:rPr lang="en-US" altLang="ko-KR" sz="1200" dirty="0" smtClean="0"/>
                <a:t>(+0V</a:t>
              </a:r>
              <a:r>
                <a:rPr lang="en-US" altLang="ko-KR" sz="1200" dirty="0" smtClean="0"/>
                <a:t>)</a:t>
              </a:r>
              <a:endParaRPr lang="ko-KR" altLang="en-US" sz="1200" dirty="0"/>
            </a:p>
          </p:txBody>
        </p:sp>
        <p:sp>
          <p:nvSpPr>
            <p:cNvPr id="16" name="타원 15"/>
            <p:cNvSpPr/>
            <p:nvPr/>
          </p:nvSpPr>
          <p:spPr>
            <a:xfrm>
              <a:off x="1614909" y="2600909"/>
              <a:ext cx="45719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46" name="직선 연결선 45"/>
            <p:cNvCxnSpPr/>
            <p:nvPr/>
          </p:nvCxnSpPr>
          <p:spPr>
            <a:xfrm flipV="1">
              <a:off x="2051720" y="1700809"/>
              <a:ext cx="0" cy="64255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타원 49"/>
            <p:cNvSpPr/>
            <p:nvPr/>
          </p:nvSpPr>
          <p:spPr>
            <a:xfrm>
              <a:off x="2024511" y="2319739"/>
              <a:ext cx="45719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198307" y="1242489"/>
              <a:ext cx="86433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200" dirty="0" smtClean="0"/>
                <a:t>AMC1200</a:t>
              </a:r>
              <a:endParaRPr lang="ko-KR" altLang="en-US" sz="1200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4198307" y="2638991"/>
              <a:ext cx="86433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200" dirty="0" smtClean="0"/>
                <a:t>AMC1200</a:t>
              </a:r>
              <a:endParaRPr lang="ko-KR" altLang="en-US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183431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35</Words>
  <Application>Microsoft Office PowerPoint</Application>
  <PresentationFormat>화면 슬라이드 쇼(4:3)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sehwa</dc:creator>
  <cp:lastModifiedBy>USER</cp:lastModifiedBy>
  <cp:revision>9</cp:revision>
  <dcterms:created xsi:type="dcterms:W3CDTF">2020-06-25T04:07:02Z</dcterms:created>
  <dcterms:modified xsi:type="dcterms:W3CDTF">2020-06-29T05:52:17Z</dcterms:modified>
</cp:coreProperties>
</file>