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798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646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23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9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67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524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5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87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37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17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07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52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3B89D-AB1F-479D-B97D-AEA89DDCE1BD}" type="datetimeFigureOut">
              <a:rPr lang="ko-KR" altLang="en-US" smtClean="0"/>
              <a:t>2025-08-14-Thu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7FC5B-0214-4877-AABC-9A74C07145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819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DFFBA26-13E0-35AD-AAB4-75AEAD0F7A39}"/>
              </a:ext>
            </a:extLst>
          </p:cNvPr>
          <p:cNvSpPr/>
          <p:nvPr/>
        </p:nvSpPr>
        <p:spPr>
          <a:xfrm>
            <a:off x="513835" y="2719285"/>
            <a:ext cx="1985525" cy="252327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223" dirty="0"/>
              <a:t>PLC MODULE</a:t>
            </a:r>
            <a:endParaRPr lang="ko-KR" altLang="en-US" sz="2223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AF0874D-0E2E-F223-2CC7-B11A283FD989}"/>
              </a:ext>
            </a:extLst>
          </p:cNvPr>
          <p:cNvCxnSpPr>
            <a:cxnSpLocks/>
          </p:cNvCxnSpPr>
          <p:nvPr/>
        </p:nvCxnSpPr>
        <p:spPr>
          <a:xfrm>
            <a:off x="2528990" y="2901179"/>
            <a:ext cx="172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33BD86C-14D0-6059-373D-1969EA537817}"/>
              </a:ext>
            </a:extLst>
          </p:cNvPr>
          <p:cNvSpPr txBox="1"/>
          <p:nvPr/>
        </p:nvSpPr>
        <p:spPr>
          <a:xfrm>
            <a:off x="3197309" y="2675270"/>
            <a:ext cx="586443" cy="31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70" dirty="0"/>
              <a:t>TX_P</a:t>
            </a:r>
            <a:endParaRPr lang="ko-KR" altLang="en-US" sz="1470" dirty="0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583CA39-3AE0-1AC0-49D6-8528F816827A}"/>
              </a:ext>
            </a:extLst>
          </p:cNvPr>
          <p:cNvCxnSpPr>
            <a:cxnSpLocks/>
          </p:cNvCxnSpPr>
          <p:nvPr/>
        </p:nvCxnSpPr>
        <p:spPr>
          <a:xfrm>
            <a:off x="2420641" y="5016651"/>
            <a:ext cx="172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3CFEDA1-259A-4878-81F2-0D2ED7F9ADC1}"/>
              </a:ext>
            </a:extLst>
          </p:cNvPr>
          <p:cNvSpPr txBox="1"/>
          <p:nvPr/>
        </p:nvSpPr>
        <p:spPr>
          <a:xfrm>
            <a:off x="3104199" y="4698102"/>
            <a:ext cx="623312" cy="31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70" dirty="0"/>
              <a:t>TX_N</a:t>
            </a:r>
            <a:endParaRPr lang="ko-KR" altLang="en-US" sz="1470" dirty="0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0478440F-8DFF-AC0D-5151-9130C9920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289" y="2539151"/>
            <a:ext cx="1619476" cy="3242521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28E680B7-D9B1-A0BA-52DF-3B0CE8A09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852" y="2539152"/>
            <a:ext cx="7866353" cy="284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88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113</TotalTime>
  <Words>8</Words>
  <Application>Microsoft Office PowerPoint</Application>
  <PresentationFormat>A3 용지(297x420mm)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2025-08-14T05:53:21Z</dcterms:created>
  <dcterms:modified xsi:type="dcterms:W3CDTF">2025-08-14T07:47:19Z</dcterms:modified>
</cp:coreProperties>
</file>