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3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3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0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2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A57A-77B7-4EF7-A94C-358F40E69C65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8DD5E-E4D6-4449-86AF-CB03D16F0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9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THS3217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Andrew Baek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6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97577" y="353876"/>
            <a:ext cx="9666514" cy="6105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8491" y="714103"/>
            <a:ext cx="37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8491" y="1074330"/>
            <a:ext cx="37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9439" y="2672353"/>
            <a:ext cx="37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9439" y="3406401"/>
            <a:ext cx="374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0049691" y="4101737"/>
            <a:ext cx="1402080" cy="952283"/>
          </a:xfrm>
          <a:prstGeom prst="wedgeRectCallout">
            <a:avLst>
              <a:gd name="adj1" fmla="val -27045"/>
              <a:gd name="adj2" fmla="val 95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PATHSEL1</a:t>
            </a:r>
          </a:p>
          <a:p>
            <a:r>
              <a:rPr lang="en-US" sz="1400" dirty="0" smtClean="0"/>
              <a:t>0: internal</a:t>
            </a:r>
          </a:p>
          <a:p>
            <a:r>
              <a:rPr lang="en-US" sz="1400" dirty="0" smtClean="0"/>
              <a:t>1: external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98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(PATHSEL1 = 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4803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Internal (PATHSEL1 = 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977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RF Transformer Path (J10)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38" y="1825625"/>
            <a:ext cx="5799124" cy="4351338"/>
          </a:xfrm>
        </p:spPr>
      </p:pic>
    </p:spTree>
    <p:extLst>
      <p:ext uri="{BB962C8B-B14F-4D97-AF65-F5344CB8AC3E}">
        <p14:creationId xmlns:p14="http://schemas.microsoft.com/office/powerpoint/2010/main" val="198828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THS3217 Testing</vt:lpstr>
      <vt:lpstr>PowerPoint Presentation</vt:lpstr>
      <vt:lpstr>Internal (PATHSEL1 = 0)</vt:lpstr>
      <vt:lpstr>Internal (PATHSEL1 = 1)</vt:lpstr>
      <vt:lpstr>RF Transformer Path (J10)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THS3217 Testing</dc:title>
  <dc:creator>t</dc:creator>
  <cp:lastModifiedBy>t</cp:lastModifiedBy>
  <cp:revision>2</cp:revision>
  <dcterms:created xsi:type="dcterms:W3CDTF">2018-07-31T00:28:25Z</dcterms:created>
  <dcterms:modified xsi:type="dcterms:W3CDTF">2018-07-31T00:35:53Z</dcterms:modified>
</cp:coreProperties>
</file>