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4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6491A-353B-46B4-A4ED-FECC410FF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ABEB63-E1CA-45A7-9A38-A3C9C93B6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9CBBF-0D5E-4FAC-A0D9-189DAF9B3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2391-1C59-4522-9F26-FF0A312D772C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576C1-0493-4756-B6BC-ECB425DAD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32B44-53D5-47A3-91F0-EC4787F9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E120-653B-470B-A64B-F9AF2735E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04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5C16F-A594-4F86-A066-67D7DC6A5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6E3697-D3F3-433B-A5D2-F06CA63C6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8546F-D659-4584-999D-EEE455B01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2391-1C59-4522-9F26-FF0A312D772C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1C30B-68CD-4435-8A5C-EAA70F26D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5854A-DA39-4878-9402-82C25C13A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E120-653B-470B-A64B-F9AF2735E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8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04B1BA-D998-40AF-83D0-976CE0673B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235449-88D9-4849-8141-802A10E2E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58EFF-D21E-43F9-A449-5D527B81C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2391-1C59-4522-9F26-FF0A312D772C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8DC21-3789-4A7B-A3A3-453F2172C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7016D-2423-4326-B2A7-351EF9D4C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E120-653B-470B-A64B-F9AF2735E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6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6134C-8860-4FFD-998C-3C40FFA36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A1323-0211-4EA1-93F9-C9C8CDCF5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D1170-14A1-4392-86C7-5C138E377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2391-1C59-4522-9F26-FF0A312D772C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AD50D-6619-415E-986E-E2A5D9561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4DB69-4FD6-4D31-9A50-BC7BB07EE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E120-653B-470B-A64B-F9AF2735E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8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DA3BB-F2B4-4D76-BE4B-9F8183425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909FF-ACA3-49E1-96F7-BB80035F9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EE736-534D-4D38-9A65-C41546FA9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2391-1C59-4522-9F26-FF0A312D772C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67E47-6D2B-4E41-BD9F-AE1B3E7F4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70631-3821-4ADC-9F37-2D054B86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E120-653B-470B-A64B-F9AF2735E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3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A39FF-17C9-44BF-A8E9-4F0C8DD1B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921CA-F7BA-448A-B1D3-21E8DD2D09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F416A-CD86-42A6-85B0-502C1B945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47AD32-CB2F-40B4-A5E9-8ABC0DEC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2391-1C59-4522-9F26-FF0A312D772C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A8379-531C-40AD-AC74-E0A407413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54A289-5EF6-40D3-8F20-2946072A3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E120-653B-470B-A64B-F9AF2735E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9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5C1F6-91E6-414E-B6EF-33D7240C7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B5C9A-E8F1-4082-80D6-31CB60E4A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723857-9BF4-40EF-90C2-6EB2D27B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EF3A44-26FA-479E-8AE2-012709FC17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B9FF58-AB2D-45BF-A73A-504E8E003B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44F880-58A7-4E3C-91B3-722C25391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2391-1C59-4522-9F26-FF0A312D772C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4BCDE7-7400-4EAB-A01C-6E3D31F45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8C9D5F-BC30-4339-B107-05ED100C8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E120-653B-470B-A64B-F9AF2735E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7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9A7BE-E1B2-413B-9479-55F4FBA6A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0EBB75-F696-40EA-8BEF-59054C45F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2391-1C59-4522-9F26-FF0A312D772C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16B0BB-FF16-4F7C-A77E-CDE53D4E6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F1E08-04C9-49DD-8598-6A16CA6D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E120-653B-470B-A64B-F9AF2735E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4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62FB48-E7BE-4A19-A94C-40DF7A364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2391-1C59-4522-9F26-FF0A312D772C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8424AE-B6E4-4926-8042-778E8E29D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0F2026-FDB7-4390-99DF-550017C7B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E120-653B-470B-A64B-F9AF2735E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0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EF8EA-A912-4CEB-B667-959427EC7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9483E-C65F-4B92-81D0-F1D47A8D4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8D9E4C-4A67-43ED-A855-AAEB1197D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9B0D6-28F1-4F8D-8968-FF10C7D14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2391-1C59-4522-9F26-FF0A312D772C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BFAA5-6CF1-482E-869F-F9001B471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447F8-ECD9-4DBD-9B0E-0E4273AE1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E120-653B-470B-A64B-F9AF2735E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1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42D6B-FC45-4248-9BD5-B1496C535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A55082-F72B-4276-B127-BFCD58E266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EF935F-F53F-4A02-9CEC-7192E4CF6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3FC35-8F50-488F-93DF-1A6CA1D96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2391-1C59-4522-9F26-FF0A312D772C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CA81F-46CC-4190-AB5F-331F632B4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84596-AE14-4C77-B00F-498B9404D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E120-653B-470B-A64B-F9AF2735E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3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19E847-175E-4D9A-937E-E2B444BE8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C5AB9-2613-4F5D-9449-CF1BB36F0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B76D7-8076-4408-A4C3-C96047B25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F2391-1C59-4522-9F26-FF0A312D772C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2BB11-5204-4452-8C43-3097F116F0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BC87D-DB85-4B71-A8CB-DF7A93B3F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CE120-653B-470B-A64B-F9AF2735E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735FA15-FB69-488A-AFEE-62B0F9059376}"/>
              </a:ext>
            </a:extLst>
          </p:cNvPr>
          <p:cNvGrpSpPr/>
          <p:nvPr/>
        </p:nvGrpSpPr>
        <p:grpSpPr>
          <a:xfrm>
            <a:off x="1729859" y="704850"/>
            <a:ext cx="7613307" cy="6094631"/>
            <a:chOff x="1729859" y="704850"/>
            <a:chExt cx="7613307" cy="6094631"/>
          </a:xfrm>
        </p:grpSpPr>
        <p:pic>
          <p:nvPicPr>
            <p:cNvPr id="4" name="Picture 1026">
              <a:extLst>
                <a:ext uri="{FF2B5EF4-FFF2-40B4-BE49-F238E27FC236}">
                  <a16:creationId xmlns:a16="http://schemas.microsoft.com/office/drawing/2014/main" id="{321ECE07-9A14-47C2-8DE4-C2BC118734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03" t="16475" r="18817" b="37024"/>
            <a:stretch/>
          </p:blipFill>
          <p:spPr bwMode="auto">
            <a:xfrm rot="10800000" flipV="1">
              <a:off x="3314246" y="2422373"/>
              <a:ext cx="908459" cy="204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62A126C-370E-4040-A78F-F6E3C9B1DB3F}"/>
                </a:ext>
              </a:extLst>
            </p:cNvPr>
            <p:cNvCxnSpPr/>
            <p:nvPr/>
          </p:nvCxnSpPr>
          <p:spPr>
            <a:xfrm>
              <a:off x="1914525" y="704850"/>
              <a:ext cx="0" cy="456247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39E32AF-7178-4406-8013-667B35FBEE7D}"/>
                </a:ext>
              </a:extLst>
            </p:cNvPr>
            <p:cNvCxnSpPr/>
            <p:nvPr/>
          </p:nvCxnSpPr>
          <p:spPr>
            <a:xfrm>
              <a:off x="2409825" y="715016"/>
              <a:ext cx="0" cy="4562475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8E5D6AC-E40A-4FE8-A5DB-73614EC644DA}"/>
                </a:ext>
              </a:extLst>
            </p:cNvPr>
            <p:cNvSpPr txBox="1"/>
            <p:nvPr/>
          </p:nvSpPr>
          <p:spPr>
            <a:xfrm rot="16200000">
              <a:off x="1543269" y="5597228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 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EF8556E-2914-4FF6-A233-C93716686C41}"/>
                </a:ext>
              </a:extLst>
            </p:cNvPr>
            <p:cNvSpPr txBox="1"/>
            <p:nvPr/>
          </p:nvSpPr>
          <p:spPr>
            <a:xfrm rot="16200000">
              <a:off x="2038570" y="5597666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 2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133350E-A639-4952-98B3-ECED0C63BD12}"/>
                </a:ext>
              </a:extLst>
            </p:cNvPr>
            <p:cNvSpPr txBox="1"/>
            <p:nvPr/>
          </p:nvSpPr>
          <p:spPr>
            <a:xfrm>
              <a:off x="3295870" y="6153150"/>
              <a:ext cx="60472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 1 and Line 2 are 120Vrms, phase 120 deg from each other</a:t>
              </a:r>
            </a:p>
            <a:p>
              <a:r>
                <a:rPr lang="en-US" dirty="0"/>
                <a:t>Voltage between Line 1 and 2 is 208Vrms. </a:t>
              </a:r>
            </a:p>
          </p:txBody>
        </p:sp>
        <p:pic>
          <p:nvPicPr>
            <p:cNvPr id="13" name="Picture 1026">
              <a:extLst>
                <a:ext uri="{FF2B5EF4-FFF2-40B4-BE49-F238E27FC236}">
                  <a16:creationId xmlns:a16="http://schemas.microsoft.com/office/drawing/2014/main" id="{299A6FDF-F51C-48DB-97ED-E13CCC1064F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03" t="16475" r="18817" b="37024"/>
            <a:stretch/>
          </p:blipFill>
          <p:spPr bwMode="auto">
            <a:xfrm rot="10800000" flipV="1">
              <a:off x="4705570" y="2422373"/>
              <a:ext cx="908459" cy="204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026">
              <a:extLst>
                <a:ext uri="{FF2B5EF4-FFF2-40B4-BE49-F238E27FC236}">
                  <a16:creationId xmlns:a16="http://schemas.microsoft.com/office/drawing/2014/main" id="{D049B1AE-03A1-46D1-98BC-B2822495FA8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03" t="16475" r="18817" b="37024"/>
            <a:stretch/>
          </p:blipFill>
          <p:spPr bwMode="auto">
            <a:xfrm rot="10800000" flipV="1">
              <a:off x="3295870" y="3326606"/>
              <a:ext cx="908459" cy="204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026">
              <a:extLst>
                <a:ext uri="{FF2B5EF4-FFF2-40B4-BE49-F238E27FC236}">
                  <a16:creationId xmlns:a16="http://schemas.microsoft.com/office/drawing/2014/main" id="{CA1E3C82-D366-4EAB-9D0B-DD634BE7E12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03" t="16475" r="18817" b="37024"/>
            <a:stretch/>
          </p:blipFill>
          <p:spPr bwMode="auto">
            <a:xfrm rot="10800000" flipV="1">
              <a:off x="4705570" y="3326606"/>
              <a:ext cx="908459" cy="204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026">
              <a:extLst>
                <a:ext uri="{FF2B5EF4-FFF2-40B4-BE49-F238E27FC236}">
                  <a16:creationId xmlns:a16="http://schemas.microsoft.com/office/drawing/2014/main" id="{B4ECFA99-DC32-42F0-AAF8-3CD43319800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03" t="16475" r="18817" b="37024"/>
            <a:stretch/>
          </p:blipFill>
          <p:spPr bwMode="auto">
            <a:xfrm rot="5400000" flipV="1">
              <a:off x="5661041" y="2894153"/>
              <a:ext cx="908459" cy="20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FE9550-C6E8-473B-9EA8-E21C9983E373}"/>
                </a:ext>
              </a:extLst>
            </p:cNvPr>
            <p:cNvCxnSpPr>
              <a:cxnSpLocks/>
              <a:stCxn id="4" idx="3"/>
            </p:cNvCxnSpPr>
            <p:nvPr/>
          </p:nvCxnSpPr>
          <p:spPr>
            <a:xfrm flipH="1">
              <a:off x="1914525" y="2524767"/>
              <a:ext cx="1399721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AF85CD4-1D01-447A-9749-02FEBDD6DE5A}"/>
                </a:ext>
              </a:extLst>
            </p:cNvPr>
            <p:cNvCxnSpPr>
              <a:cxnSpLocks/>
              <a:stCxn id="14" idx="3"/>
            </p:cNvCxnSpPr>
            <p:nvPr/>
          </p:nvCxnSpPr>
          <p:spPr>
            <a:xfrm flipH="1">
              <a:off x="2409826" y="3429000"/>
              <a:ext cx="886044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C1CFD86-DB53-4B18-8112-F192C89E91B8}"/>
                </a:ext>
              </a:extLst>
            </p:cNvPr>
            <p:cNvCxnSpPr>
              <a:cxnSpLocks/>
              <a:stCxn id="13" idx="3"/>
              <a:endCxn id="4" idx="1"/>
            </p:cNvCxnSpPr>
            <p:nvPr/>
          </p:nvCxnSpPr>
          <p:spPr>
            <a:xfrm flipH="1">
              <a:off x="4222705" y="2524767"/>
              <a:ext cx="482865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FC1F7A1-123D-4A9D-B34B-688263BD65BE}"/>
                </a:ext>
              </a:extLst>
            </p:cNvPr>
            <p:cNvCxnSpPr>
              <a:cxnSpLocks/>
              <a:stCxn id="15" idx="3"/>
              <a:endCxn id="14" idx="1"/>
            </p:cNvCxnSpPr>
            <p:nvPr/>
          </p:nvCxnSpPr>
          <p:spPr>
            <a:xfrm flipH="1">
              <a:off x="4204329" y="3429000"/>
              <a:ext cx="501241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4EBC1DF-C26C-4BF6-A513-C7452AF8CB2B}"/>
                </a:ext>
              </a:extLst>
            </p:cNvPr>
            <p:cNvCxnSpPr>
              <a:cxnSpLocks/>
              <a:endCxn id="13" idx="1"/>
            </p:cNvCxnSpPr>
            <p:nvPr/>
          </p:nvCxnSpPr>
          <p:spPr>
            <a:xfrm flipH="1">
              <a:off x="5614029" y="2524767"/>
              <a:ext cx="1715459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787EBE-7E36-47B5-A127-C13E048A6C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14029" y="3429000"/>
              <a:ext cx="1715459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CF530B2-0990-4D72-8198-F41C7267200A}"/>
                </a:ext>
              </a:extLst>
            </p:cNvPr>
            <p:cNvSpPr txBox="1"/>
            <p:nvPr/>
          </p:nvSpPr>
          <p:spPr>
            <a:xfrm>
              <a:off x="3311892" y="1919572"/>
              <a:ext cx="899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Mohms</a:t>
              </a:r>
              <a:endParaRPr lang="en-US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F0E6B86-15A4-4D1D-8696-50B2958633C3}"/>
                </a:ext>
              </a:extLst>
            </p:cNvPr>
            <p:cNvSpPr txBox="1"/>
            <p:nvPr/>
          </p:nvSpPr>
          <p:spPr>
            <a:xfrm>
              <a:off x="4705570" y="1923812"/>
              <a:ext cx="899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Mohms</a:t>
              </a:r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AB98F07-59B3-47DE-A0BD-90AB35E024C8}"/>
                </a:ext>
              </a:extLst>
            </p:cNvPr>
            <p:cNvSpPr txBox="1"/>
            <p:nvPr/>
          </p:nvSpPr>
          <p:spPr>
            <a:xfrm rot="16200000">
              <a:off x="6119736" y="2801420"/>
              <a:ext cx="70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R_div</a:t>
              </a:r>
              <a:endParaRPr lang="en-US" dirty="0"/>
            </a:p>
          </p:txBody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9CA0686-ED77-4446-8308-07F0B25E759E}"/>
                </a:ext>
              </a:extLst>
            </p:cNvPr>
            <p:cNvSpPr/>
            <p:nvPr/>
          </p:nvSpPr>
          <p:spPr>
            <a:xfrm rot="5400000">
              <a:off x="7193420" y="2099178"/>
              <a:ext cx="2044063" cy="1762123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F851526-9F92-45DF-8D24-3A1D660E739C}"/>
                </a:ext>
              </a:extLst>
            </p:cNvPr>
            <p:cNvSpPr/>
            <p:nvPr/>
          </p:nvSpPr>
          <p:spPr>
            <a:xfrm>
              <a:off x="7324725" y="1943100"/>
              <a:ext cx="609600" cy="2085975"/>
            </a:xfrm>
            <a:custGeom>
              <a:avLst/>
              <a:gdLst>
                <a:gd name="connsiteX0" fmla="*/ 9525 w 609600"/>
                <a:gd name="connsiteY0" fmla="*/ 0 h 2085975"/>
                <a:gd name="connsiteX1" fmla="*/ 0 w 609600"/>
                <a:gd name="connsiteY1" fmla="*/ 2085975 h 2085975"/>
                <a:gd name="connsiteX2" fmla="*/ 609600 w 609600"/>
                <a:gd name="connsiteY2" fmla="*/ 1714500 h 2085975"/>
                <a:gd name="connsiteX3" fmla="*/ 600075 w 609600"/>
                <a:gd name="connsiteY3" fmla="*/ 352425 h 2085975"/>
                <a:gd name="connsiteX4" fmla="*/ 9525 w 609600"/>
                <a:gd name="connsiteY4" fmla="*/ 0 h 2085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" h="2085975">
                  <a:moveTo>
                    <a:pt x="9525" y="0"/>
                  </a:moveTo>
                  <a:lnTo>
                    <a:pt x="0" y="2085975"/>
                  </a:lnTo>
                  <a:lnTo>
                    <a:pt x="609600" y="1714500"/>
                  </a:lnTo>
                  <a:lnTo>
                    <a:pt x="600075" y="352425"/>
                  </a:lnTo>
                  <a:lnTo>
                    <a:pt x="9525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655D9B8-4332-4E25-BA6C-81D1D1DB6DBD}"/>
                </a:ext>
              </a:extLst>
            </p:cNvPr>
            <p:cNvSpPr/>
            <p:nvPr/>
          </p:nvSpPr>
          <p:spPr>
            <a:xfrm>
              <a:off x="8281988" y="2509838"/>
              <a:ext cx="828675" cy="933450"/>
            </a:xfrm>
            <a:custGeom>
              <a:avLst/>
              <a:gdLst>
                <a:gd name="connsiteX0" fmla="*/ 828675 w 828675"/>
                <a:gd name="connsiteY0" fmla="*/ 476250 h 933450"/>
                <a:gd name="connsiteX1" fmla="*/ 0 w 828675"/>
                <a:gd name="connsiteY1" fmla="*/ 0 h 933450"/>
                <a:gd name="connsiteX2" fmla="*/ 0 w 828675"/>
                <a:gd name="connsiteY2" fmla="*/ 933450 h 933450"/>
                <a:gd name="connsiteX3" fmla="*/ 828675 w 828675"/>
                <a:gd name="connsiteY3" fmla="*/ 476250 h 93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8675" h="933450">
                  <a:moveTo>
                    <a:pt x="828675" y="476250"/>
                  </a:moveTo>
                  <a:lnTo>
                    <a:pt x="0" y="0"/>
                  </a:lnTo>
                  <a:lnTo>
                    <a:pt x="0" y="933450"/>
                  </a:lnTo>
                  <a:lnTo>
                    <a:pt x="828675" y="47625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91050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Vinson Go</dc:creator>
  <cp:lastModifiedBy>Vinson Go</cp:lastModifiedBy>
  <cp:revision>3</cp:revision>
  <dcterms:created xsi:type="dcterms:W3CDTF">2021-04-06T11:29:27Z</dcterms:created>
  <dcterms:modified xsi:type="dcterms:W3CDTF">2021-04-22T14:40:52Z</dcterms:modified>
</cp:coreProperties>
</file>