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24.576MHz Oscillator test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894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Test </a:t>
            </a:r>
            <a:r>
              <a:rPr lang="en-US" altLang="zh-CN" dirty="0" smtClean="0"/>
              <a:t>for 24.576MHz</a:t>
            </a:r>
            <a:endParaRPr lang="zh-CN" alt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4864"/>
            <a:ext cx="9123021" cy="354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021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Oscillator output</a:t>
            </a:r>
            <a:endParaRPr lang="zh-CN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9245"/>
            <a:ext cx="7608887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3473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Clock after R553(100ohm)</a:t>
            </a:r>
            <a:endParaRPr lang="zh-CN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85" y="1766582"/>
            <a:ext cx="7627937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0490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Clock after 3v3 buffer</a:t>
            </a:r>
            <a:endParaRPr lang="zh-CN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7253635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4123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Clock output after 1V8 buffer</a:t>
            </a:r>
            <a:endParaRPr lang="zh-CN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62744"/>
            <a:ext cx="7608887" cy="455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6516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Question</a:t>
            </a:r>
            <a:endParaRPr lang="zh-CN" altLang="en-US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1. The clock output after the 1V8 buffer had a high jitter. </a:t>
            </a:r>
            <a:r>
              <a:rPr lang="en-US" altLang="zh-CN" dirty="0" smtClean="0"/>
              <a:t>And the 1V8 rise time is slow. </a:t>
            </a:r>
          </a:p>
        </p:txBody>
      </p:sp>
    </p:spTree>
    <p:extLst>
      <p:ext uri="{BB962C8B-B14F-4D97-AF65-F5344CB8AC3E}">
        <p14:creationId xmlns:p14="http://schemas.microsoft.com/office/powerpoint/2010/main" val="3830013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44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主题</vt:lpstr>
      <vt:lpstr>24.576MHz Oscillator test</vt:lpstr>
      <vt:lpstr>Test for 24.576MHz</vt:lpstr>
      <vt:lpstr>Oscillator output</vt:lpstr>
      <vt:lpstr>Clock after R553(100ohm)</vt:lpstr>
      <vt:lpstr>Clock after 3v3 buffer</vt:lpstr>
      <vt:lpstr>Clock output after 1V8 buffer</vt:lpstr>
      <vt:lpstr>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24.576MHz Oscillator test</dc:title>
  <dc:creator>ggec</dc:creator>
  <cp:lastModifiedBy>Windows User</cp:lastModifiedBy>
  <cp:revision>4</cp:revision>
  <dcterms:created xsi:type="dcterms:W3CDTF">2020-09-17T10:01:07Z</dcterms:created>
  <dcterms:modified xsi:type="dcterms:W3CDTF">2020-09-17T12:10:39Z</dcterms:modified>
</cp:coreProperties>
</file>