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47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39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06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878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80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3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0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03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58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95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34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D4A6-B3FD-4D46-8671-53793CB98783}" type="datetimeFigureOut">
              <a:rPr lang="ko-KR" altLang="en-US" smtClean="0"/>
              <a:t>2016-07-19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3FB22-9512-47C3-A62B-00A5BA118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275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87624" y="1772816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MAC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187624" y="3429000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100MPHY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067944" y="2684890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TXS0102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6660232" y="2684890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10GPHY</a:t>
            </a:r>
            <a:endParaRPr lang="ko-KR" altLang="en-US" dirty="0"/>
          </a:p>
        </p:txBody>
      </p:sp>
      <p:cxnSp>
        <p:nvCxnSpPr>
          <p:cNvPr id="15" name="직선 연결선 14"/>
          <p:cNvCxnSpPr>
            <a:stCxn id="6" idx="3"/>
            <a:endCxn id="7" idx="1"/>
          </p:cNvCxnSpPr>
          <p:nvPr/>
        </p:nvCxnSpPr>
        <p:spPr>
          <a:xfrm>
            <a:off x="6012160" y="315294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6" idx="1"/>
          </p:cNvCxnSpPr>
          <p:nvPr/>
        </p:nvCxnSpPr>
        <p:spPr>
          <a:xfrm flipH="1">
            <a:off x="3635896" y="315294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flipV="1">
            <a:off x="3635896" y="224086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>
            <a:stCxn id="4" idx="3"/>
          </p:cNvCxnSpPr>
          <p:nvPr/>
        </p:nvCxnSpPr>
        <p:spPr>
          <a:xfrm>
            <a:off x="3131840" y="224086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080846" y="389705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구부러진 연결선 25"/>
          <p:cNvCxnSpPr/>
          <p:nvPr/>
        </p:nvCxnSpPr>
        <p:spPr>
          <a:xfrm rot="10800000">
            <a:off x="3584902" y="1916832"/>
            <a:ext cx="4587498" cy="14401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구부러진 연결선 27"/>
          <p:cNvCxnSpPr/>
          <p:nvPr/>
        </p:nvCxnSpPr>
        <p:spPr>
          <a:xfrm rot="5400000" flipH="1" flipV="1">
            <a:off x="2867312" y="3168132"/>
            <a:ext cx="918424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60032" y="1484784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OK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645786" y="2884294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NG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033130" y="2968276"/>
            <a:ext cx="73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B2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2522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TSYANG(Korea)</dc:creator>
  <cp:lastModifiedBy>TSYANG(Korea)</cp:lastModifiedBy>
  <cp:revision>1</cp:revision>
  <dcterms:created xsi:type="dcterms:W3CDTF">2016-07-19T01:21:51Z</dcterms:created>
  <dcterms:modified xsi:type="dcterms:W3CDTF">2016-07-19T01:27:46Z</dcterms:modified>
</cp:coreProperties>
</file>