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BDCDA-9564-4BCF-9D22-120620BD3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EF0CF4-5551-46C8-93BF-573098C5D9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9F6BF-AE4F-47FB-B043-502E926CD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3EF9-5F92-41D2-B116-9B3BC33CBE8B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5E7E44-327A-4E2D-ADF5-E65E030F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81C8F-1174-4437-B536-CB7325C71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5450-84A8-40EA-825D-0704B8EE3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70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6BCCC-8327-409E-A4EB-0E98251F6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0CF2A5-EECD-4399-AD7C-1751E9099D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9F22B-6F25-4705-8391-A14E5CF8C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3EF9-5F92-41D2-B116-9B3BC33CBE8B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89C14-E843-4F5D-AC4C-6E84FCCFA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6B3B9-AA9B-4CDF-92CA-DE3EB2322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5450-84A8-40EA-825D-0704B8EE3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406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B97529-7CB0-4D60-81EC-37F767C9A7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0179BB-AE55-47DE-81B0-13E66AEDA9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0C879-E0C6-4F54-95AA-4FAEAB01A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3EF9-5F92-41D2-B116-9B3BC33CBE8B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CB189-4507-49CC-B444-98FC32FB1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DC95B-1B5B-4D10-A1B5-59929D1AA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5450-84A8-40EA-825D-0704B8EE3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18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F8A72-FF46-4026-B2A0-5D3667D49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081A0-DA1C-4ACD-B460-98787515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2DD17-6637-47AF-9727-FC912FF39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3EF9-5F92-41D2-B116-9B3BC33CBE8B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AC35A5-8730-4A16-A3E8-18D632E71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2BA5C-7BCB-45BA-98AF-1DBB01F04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5450-84A8-40EA-825D-0704B8EE3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73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10745-29F1-40BA-8F93-354A31347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74EB4E-622B-4ACF-94C9-A301544DC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F977B-B20B-4CB5-A5ED-2559E76FE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3EF9-5F92-41D2-B116-9B3BC33CBE8B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6C44A-2A6E-40E3-A528-DBF9217A8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38631-2F6B-4CBA-BB34-576B36164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5450-84A8-40EA-825D-0704B8EE3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85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01AB3-3BD5-453B-807A-9A655E77A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ADB45-5677-42E9-BDAB-A271AFCCE5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7F3D84-9B6E-41B5-A7B8-C57D93AA98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21272-95A3-4122-A8AA-91CB206F2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3EF9-5F92-41D2-B116-9B3BC33CBE8B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BB967C-9BFB-46FC-A90E-BFBEC96E3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56ED33-8A24-45BD-99B8-EC7DFE257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5450-84A8-40EA-825D-0704B8EE3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27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F135F-1657-4C12-A4DF-D98B337C3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0C229-93D7-463E-90AC-92E6980EB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A0DC12-A9CD-4AB8-8C87-108611DF9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E266B1-094A-47AD-AFE1-24B31F5412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47BC0C-4340-4239-A269-421AB40135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7841D8-2490-449D-A5FD-976272457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3EF9-5F92-41D2-B116-9B3BC33CBE8B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D22106-8C80-4F1E-AD5C-AB6218F24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37421C-E823-4289-91B1-C92EFD505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5450-84A8-40EA-825D-0704B8EE3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16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1BAE9-9F03-40E0-98B3-D773151F5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E90B26-887F-40F1-B529-550464D7F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3EF9-5F92-41D2-B116-9B3BC33CBE8B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ED08FF-5AA6-4DDB-B864-656FD37E3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BAF8BA-F541-4C67-95E5-DBDC68191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5450-84A8-40EA-825D-0704B8EE3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71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69D37E-34DF-437F-8FBC-ADAAD064C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3EF9-5F92-41D2-B116-9B3BC33CBE8B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7786F0-23A3-4E08-A019-032DFDCAB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E52798-80E2-4787-9EFA-65B5D52A7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5450-84A8-40EA-825D-0704B8EE3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9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8EFFB-50C6-4C47-9A9C-8AA0496E0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58B8E-783C-4227-968A-2594F60D0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EE5D4E-49D5-4DA1-B116-9AE9998F79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E581E8-B063-4BD7-A72D-979F1308E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3EF9-5F92-41D2-B116-9B3BC33CBE8B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111BBC-B42C-477C-BE81-23D01C79D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2AAD48-D3B3-4226-947E-5C5080F11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5450-84A8-40EA-825D-0704B8EE3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9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AB8E7-5F3B-40E0-8F2E-4DE823578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F86335-D6E7-4E96-A75A-1DD7057E37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71D574-6F36-469A-958D-CF871B6FF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E56AFC-E37E-484D-99AA-43199EF79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3EF9-5F92-41D2-B116-9B3BC33CBE8B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CDC3DB-938F-44AD-B963-4614981D1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AB48F5-FEEB-4C55-A65C-E9E3693B8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5450-84A8-40EA-825D-0704B8EE3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45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AEF212-F3DD-4C56-A35E-9664B0E12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8EB35B-694C-4192-873D-6E112503D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20C1F-2AE7-489E-BC91-AF0F79B8F8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73EF9-5F92-41D2-B116-9B3BC33CBE8B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3AD9B-24F4-49CD-B303-DD5440C4A5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C5A678-DE7A-4552-B229-01205B6B8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25450-84A8-40EA-825D-0704B8EE3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38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A5AF861-F481-4A29-93FA-8FF24EF20F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8512" y="2071687"/>
            <a:ext cx="5514975" cy="271462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C80CE1E5-B620-4268-B15B-022412237D04}"/>
              </a:ext>
            </a:extLst>
          </p:cNvPr>
          <p:cNvSpPr/>
          <p:nvPr/>
        </p:nvSpPr>
        <p:spPr>
          <a:xfrm>
            <a:off x="6342433" y="4192622"/>
            <a:ext cx="2665379" cy="38910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7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2851" name="Picture 3">
            <a:extLst>
              <a:ext uri="{FF2B5EF4-FFF2-40B4-BE49-F238E27FC236}">
                <a16:creationId xmlns:a16="http://schemas.microsoft.com/office/drawing/2014/main" id="{EB6066D9-9749-4950-85AE-F2BF63DF67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650" y="2432050"/>
            <a:ext cx="8686800" cy="212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2853" name="Text Box 5">
            <a:extLst>
              <a:ext uri="{FF2B5EF4-FFF2-40B4-BE49-F238E27FC236}">
                <a16:creationId xmlns:a16="http://schemas.microsoft.com/office/drawing/2014/main" id="{DFADEB4F-45F7-4F66-9BCF-F939A7B9C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2650" y="3594101"/>
            <a:ext cx="38183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100</a:t>
            </a:r>
          </a:p>
        </p:txBody>
      </p:sp>
      <p:sp>
        <p:nvSpPr>
          <p:cNvPr id="462854" name="Text Box 6">
            <a:extLst>
              <a:ext uri="{FF2B5EF4-FFF2-40B4-BE49-F238E27FC236}">
                <a16:creationId xmlns:a16="http://schemas.microsoft.com/office/drawing/2014/main" id="{AA19833C-382F-4D61-A878-035E68F97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9638" y="2732089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50</a:t>
            </a:r>
          </a:p>
        </p:txBody>
      </p:sp>
      <p:sp>
        <p:nvSpPr>
          <p:cNvPr id="462855" name="Text Box 7">
            <a:extLst>
              <a:ext uri="{FF2B5EF4-FFF2-40B4-BE49-F238E27FC236}">
                <a16:creationId xmlns:a16="http://schemas.microsoft.com/office/drawing/2014/main" id="{4F0624A2-D194-48A0-928D-AFDCE781E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0625" y="3155951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49</a:t>
            </a:r>
          </a:p>
        </p:txBody>
      </p:sp>
      <p:sp>
        <p:nvSpPr>
          <p:cNvPr id="462856" name="Text Box 8">
            <a:extLst>
              <a:ext uri="{FF2B5EF4-FFF2-40B4-BE49-F238E27FC236}">
                <a16:creationId xmlns:a16="http://schemas.microsoft.com/office/drawing/2014/main" id="{FB083A7D-0A21-469E-B401-20906600C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1613" y="2736851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48</a:t>
            </a:r>
          </a:p>
        </p:txBody>
      </p:sp>
      <p:sp>
        <p:nvSpPr>
          <p:cNvPr id="462857" name="Text Box 9">
            <a:extLst>
              <a:ext uri="{FF2B5EF4-FFF2-40B4-BE49-F238E27FC236}">
                <a16:creationId xmlns:a16="http://schemas.microsoft.com/office/drawing/2014/main" id="{FEC5352A-64B9-4AFD-A5EF-78A3E61CB4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875" y="2732089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46</a:t>
            </a:r>
          </a:p>
        </p:txBody>
      </p:sp>
      <p:sp>
        <p:nvSpPr>
          <p:cNvPr id="462858" name="Text Box 10">
            <a:extLst>
              <a:ext uri="{FF2B5EF4-FFF2-40B4-BE49-F238E27FC236}">
                <a16:creationId xmlns:a16="http://schemas.microsoft.com/office/drawing/2014/main" id="{0436F035-EA10-4AD4-975B-DA2DDA432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1650" y="3155951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47</a:t>
            </a:r>
          </a:p>
        </p:txBody>
      </p:sp>
      <p:sp>
        <p:nvSpPr>
          <p:cNvPr id="462859" name="Text Box 11">
            <a:extLst>
              <a:ext uri="{FF2B5EF4-FFF2-40B4-BE49-F238E27FC236}">
                <a16:creationId xmlns:a16="http://schemas.microsoft.com/office/drawing/2014/main" id="{8A3AFFAF-5731-4FAD-85A3-CE75D65847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875" y="3584576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96</a:t>
            </a:r>
          </a:p>
        </p:txBody>
      </p:sp>
      <p:sp>
        <p:nvSpPr>
          <p:cNvPr id="462860" name="Text Box 12">
            <a:extLst>
              <a:ext uri="{FF2B5EF4-FFF2-40B4-BE49-F238E27FC236}">
                <a16:creationId xmlns:a16="http://schemas.microsoft.com/office/drawing/2014/main" id="{BD6A68DD-613C-4813-B52B-DB6D80F00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1138" y="3570289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98</a:t>
            </a:r>
          </a:p>
        </p:txBody>
      </p:sp>
      <p:sp>
        <p:nvSpPr>
          <p:cNvPr id="462861" name="Text Box 13">
            <a:extLst>
              <a:ext uri="{FF2B5EF4-FFF2-40B4-BE49-F238E27FC236}">
                <a16:creationId xmlns:a16="http://schemas.microsoft.com/office/drawing/2014/main" id="{9F16E407-9F0B-4B50-B33C-0A4925AC6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0150" y="4013201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99</a:t>
            </a:r>
          </a:p>
        </p:txBody>
      </p:sp>
      <p:sp>
        <p:nvSpPr>
          <p:cNvPr id="462862" name="Text Box 14">
            <a:extLst>
              <a:ext uri="{FF2B5EF4-FFF2-40B4-BE49-F238E27FC236}">
                <a16:creationId xmlns:a16="http://schemas.microsoft.com/office/drawing/2014/main" id="{6418CA58-E90E-4962-B8D3-7DFBAB391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6888" y="4003676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97</a:t>
            </a:r>
          </a:p>
        </p:txBody>
      </p:sp>
      <p:sp>
        <p:nvSpPr>
          <p:cNvPr id="462863" name="Text Box 15">
            <a:extLst>
              <a:ext uri="{FF2B5EF4-FFF2-40B4-BE49-F238E27FC236}">
                <a16:creationId xmlns:a16="http://schemas.microsoft.com/office/drawing/2014/main" id="{C22535A6-A73F-4103-9C8D-026AD8190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8388" y="3151189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45</a:t>
            </a:r>
          </a:p>
        </p:txBody>
      </p:sp>
      <p:sp>
        <p:nvSpPr>
          <p:cNvPr id="462864" name="Text Box 16">
            <a:extLst>
              <a:ext uri="{FF2B5EF4-FFF2-40B4-BE49-F238E27FC236}">
                <a16:creationId xmlns:a16="http://schemas.microsoft.com/office/drawing/2014/main" id="{4D381E54-5D24-44D9-9A52-A38BC6461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8388" y="4008439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95</a:t>
            </a:r>
          </a:p>
        </p:txBody>
      </p:sp>
      <p:sp>
        <p:nvSpPr>
          <p:cNvPr id="462865" name="Text Box 17">
            <a:extLst>
              <a:ext uri="{FF2B5EF4-FFF2-40B4-BE49-F238E27FC236}">
                <a16:creationId xmlns:a16="http://schemas.microsoft.com/office/drawing/2014/main" id="{FC671BBD-AF54-4F75-9714-047A01BE9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9375" y="2732089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44</a:t>
            </a:r>
          </a:p>
        </p:txBody>
      </p:sp>
      <p:sp>
        <p:nvSpPr>
          <p:cNvPr id="462866" name="Text Box 18">
            <a:extLst>
              <a:ext uri="{FF2B5EF4-FFF2-40B4-BE49-F238E27FC236}">
                <a16:creationId xmlns:a16="http://schemas.microsoft.com/office/drawing/2014/main" id="{44D963B5-4498-4C51-BEDD-5BE06FA8C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1350" y="2727326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42</a:t>
            </a:r>
          </a:p>
        </p:txBody>
      </p:sp>
      <p:sp>
        <p:nvSpPr>
          <p:cNvPr id="462867" name="Text Box 19">
            <a:extLst>
              <a:ext uri="{FF2B5EF4-FFF2-40B4-BE49-F238E27FC236}">
                <a16:creationId xmlns:a16="http://schemas.microsoft.com/office/drawing/2014/main" id="{482F059D-0949-4B4C-A3C1-7782C4B6C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325" y="2732089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40</a:t>
            </a:r>
          </a:p>
        </p:txBody>
      </p:sp>
      <p:sp>
        <p:nvSpPr>
          <p:cNvPr id="462868" name="Text Box 20">
            <a:extLst>
              <a:ext uri="{FF2B5EF4-FFF2-40B4-BE49-F238E27FC236}">
                <a16:creationId xmlns:a16="http://schemas.microsoft.com/office/drawing/2014/main" id="{475375BE-925E-4E88-8A12-2304A65DB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4825" y="2727326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38</a:t>
            </a:r>
          </a:p>
        </p:txBody>
      </p:sp>
      <p:sp>
        <p:nvSpPr>
          <p:cNvPr id="462869" name="Text Box 21">
            <a:extLst>
              <a:ext uri="{FF2B5EF4-FFF2-40B4-BE49-F238E27FC236}">
                <a16:creationId xmlns:a16="http://schemas.microsoft.com/office/drawing/2014/main" id="{D8E69C64-8696-423E-A6E2-C2B89101B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1563" y="2727326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36</a:t>
            </a:r>
          </a:p>
        </p:txBody>
      </p:sp>
      <p:sp>
        <p:nvSpPr>
          <p:cNvPr id="462870" name="Text Box 22">
            <a:extLst>
              <a:ext uri="{FF2B5EF4-FFF2-40B4-BE49-F238E27FC236}">
                <a16:creationId xmlns:a16="http://schemas.microsoft.com/office/drawing/2014/main" id="{D13C7527-D560-485A-903F-8FD82F768A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5600" y="3151189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43</a:t>
            </a:r>
          </a:p>
        </p:txBody>
      </p:sp>
      <p:sp>
        <p:nvSpPr>
          <p:cNvPr id="462871" name="Text Box 23">
            <a:extLst>
              <a:ext uri="{FF2B5EF4-FFF2-40B4-BE49-F238E27FC236}">
                <a16:creationId xmlns:a16="http://schemas.microsoft.com/office/drawing/2014/main" id="{58236626-7B85-4488-9DB6-4A900A98BF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575" y="3155951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41</a:t>
            </a:r>
          </a:p>
        </p:txBody>
      </p:sp>
      <p:sp>
        <p:nvSpPr>
          <p:cNvPr id="462872" name="Text Box 24">
            <a:extLst>
              <a:ext uri="{FF2B5EF4-FFF2-40B4-BE49-F238E27FC236}">
                <a16:creationId xmlns:a16="http://schemas.microsoft.com/office/drawing/2014/main" id="{C7D81DF5-049A-4DB9-BF04-85FEB6D59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3838" y="3151189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39</a:t>
            </a:r>
          </a:p>
        </p:txBody>
      </p:sp>
      <p:sp>
        <p:nvSpPr>
          <p:cNvPr id="462873" name="Text Box 25">
            <a:extLst>
              <a:ext uri="{FF2B5EF4-FFF2-40B4-BE49-F238E27FC236}">
                <a16:creationId xmlns:a16="http://schemas.microsoft.com/office/drawing/2014/main" id="{2A99FEF2-0242-4636-92ED-8AA4F2C7F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5813" y="3151189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37</a:t>
            </a:r>
          </a:p>
        </p:txBody>
      </p:sp>
      <p:sp>
        <p:nvSpPr>
          <p:cNvPr id="462874" name="Text Box 26">
            <a:extLst>
              <a:ext uri="{FF2B5EF4-FFF2-40B4-BE49-F238E27FC236}">
                <a16:creationId xmlns:a16="http://schemas.microsoft.com/office/drawing/2014/main" id="{62F9B91A-45BB-4243-AA3C-AA81708D4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9850" y="3575051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94</a:t>
            </a:r>
          </a:p>
        </p:txBody>
      </p:sp>
      <p:sp>
        <p:nvSpPr>
          <p:cNvPr id="462875" name="Text Box 27">
            <a:extLst>
              <a:ext uri="{FF2B5EF4-FFF2-40B4-BE49-F238E27FC236}">
                <a16:creationId xmlns:a16="http://schemas.microsoft.com/office/drawing/2014/main" id="{779D8973-3B22-41FA-8B59-0867BD71C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1825" y="3579814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92</a:t>
            </a:r>
          </a:p>
        </p:txBody>
      </p:sp>
      <p:sp>
        <p:nvSpPr>
          <p:cNvPr id="462876" name="Text Box 28">
            <a:extLst>
              <a:ext uri="{FF2B5EF4-FFF2-40B4-BE49-F238E27FC236}">
                <a16:creationId xmlns:a16="http://schemas.microsoft.com/office/drawing/2014/main" id="{0E569F4B-9552-46C6-8444-4518F74F8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8088" y="3575051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90</a:t>
            </a:r>
          </a:p>
        </p:txBody>
      </p:sp>
      <p:sp>
        <p:nvSpPr>
          <p:cNvPr id="462877" name="Text Box 29">
            <a:extLst>
              <a:ext uri="{FF2B5EF4-FFF2-40B4-BE49-F238E27FC236}">
                <a16:creationId xmlns:a16="http://schemas.microsoft.com/office/drawing/2014/main" id="{155A27E2-6489-45FD-95DA-09512EAE1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9588" y="3575051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88</a:t>
            </a:r>
          </a:p>
        </p:txBody>
      </p:sp>
      <p:sp>
        <p:nvSpPr>
          <p:cNvPr id="462878" name="Text Box 30">
            <a:extLst>
              <a:ext uri="{FF2B5EF4-FFF2-40B4-BE49-F238E27FC236}">
                <a16:creationId xmlns:a16="http://schemas.microsoft.com/office/drawing/2014/main" id="{F40C4BDE-3E16-4331-A373-9A66C69E4C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0838" y="3998914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93</a:t>
            </a:r>
          </a:p>
        </p:txBody>
      </p:sp>
      <p:sp>
        <p:nvSpPr>
          <p:cNvPr id="462879" name="Text Box 31">
            <a:extLst>
              <a:ext uri="{FF2B5EF4-FFF2-40B4-BE49-F238E27FC236}">
                <a16:creationId xmlns:a16="http://schemas.microsoft.com/office/drawing/2014/main" id="{0394E8D9-FB0D-4078-8468-E46AF715DE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2813" y="4003676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91</a:t>
            </a:r>
          </a:p>
        </p:txBody>
      </p:sp>
      <p:sp>
        <p:nvSpPr>
          <p:cNvPr id="462880" name="Text Box 32">
            <a:extLst>
              <a:ext uri="{FF2B5EF4-FFF2-40B4-BE49-F238E27FC236}">
                <a16:creationId xmlns:a16="http://schemas.microsoft.com/office/drawing/2014/main" id="{B756BDF2-7AFB-4E52-B66B-B23247B28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9075" y="3998914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89</a:t>
            </a:r>
          </a:p>
        </p:txBody>
      </p:sp>
      <p:sp>
        <p:nvSpPr>
          <p:cNvPr id="462881" name="Text Box 33">
            <a:extLst>
              <a:ext uri="{FF2B5EF4-FFF2-40B4-BE49-F238E27FC236}">
                <a16:creationId xmlns:a16="http://schemas.microsoft.com/office/drawing/2014/main" id="{6FC23CA7-872C-4218-8A17-9ECD8AC9D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0575" y="3998914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87</a:t>
            </a:r>
          </a:p>
        </p:txBody>
      </p:sp>
      <p:sp>
        <p:nvSpPr>
          <p:cNvPr id="462882" name="Text Box 34">
            <a:extLst>
              <a:ext uri="{FF2B5EF4-FFF2-40B4-BE49-F238E27FC236}">
                <a16:creationId xmlns:a16="http://schemas.microsoft.com/office/drawing/2014/main" id="{6D298C18-6EEC-4669-95B4-03C89A742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4738" y="3581401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86</a:t>
            </a:r>
          </a:p>
        </p:txBody>
      </p:sp>
      <p:sp>
        <p:nvSpPr>
          <p:cNvPr id="462883" name="Text Box 35">
            <a:extLst>
              <a:ext uri="{FF2B5EF4-FFF2-40B4-BE49-F238E27FC236}">
                <a16:creationId xmlns:a16="http://schemas.microsoft.com/office/drawing/2014/main" id="{3EEB88A1-D220-4E6B-863F-9B92D7922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3538" y="2732089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34</a:t>
            </a:r>
          </a:p>
        </p:txBody>
      </p:sp>
      <p:sp>
        <p:nvSpPr>
          <p:cNvPr id="462884" name="Text Box 36">
            <a:extLst>
              <a:ext uri="{FF2B5EF4-FFF2-40B4-BE49-F238E27FC236}">
                <a16:creationId xmlns:a16="http://schemas.microsoft.com/office/drawing/2014/main" id="{CADB28CA-0972-45CF-BBE3-A804CFEA0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7313" y="3155951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35</a:t>
            </a:r>
          </a:p>
        </p:txBody>
      </p:sp>
      <p:sp>
        <p:nvSpPr>
          <p:cNvPr id="462885" name="Text Box 37">
            <a:extLst>
              <a:ext uri="{FF2B5EF4-FFF2-40B4-BE49-F238E27FC236}">
                <a16:creationId xmlns:a16="http://schemas.microsoft.com/office/drawing/2014/main" id="{ADCBD06F-011E-43C7-835A-59B693D13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3538" y="3584576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84</a:t>
            </a:r>
          </a:p>
        </p:txBody>
      </p:sp>
      <p:sp>
        <p:nvSpPr>
          <p:cNvPr id="462886" name="Text Box 38">
            <a:extLst>
              <a:ext uri="{FF2B5EF4-FFF2-40B4-BE49-F238E27FC236}">
                <a16:creationId xmlns:a16="http://schemas.microsoft.com/office/drawing/2014/main" id="{B1F900A1-145A-4C94-9B5C-8ECD0D9C1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2550" y="4003676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85</a:t>
            </a:r>
          </a:p>
        </p:txBody>
      </p:sp>
      <p:sp>
        <p:nvSpPr>
          <p:cNvPr id="462887" name="Text Box 39">
            <a:extLst>
              <a:ext uri="{FF2B5EF4-FFF2-40B4-BE49-F238E27FC236}">
                <a16:creationId xmlns:a16="http://schemas.microsoft.com/office/drawing/2014/main" id="{BE5B8CFE-436C-4092-9AE3-4F0AA43C1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4050" y="3151189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33</a:t>
            </a:r>
          </a:p>
        </p:txBody>
      </p:sp>
      <p:sp>
        <p:nvSpPr>
          <p:cNvPr id="462888" name="Text Box 40">
            <a:extLst>
              <a:ext uri="{FF2B5EF4-FFF2-40B4-BE49-F238E27FC236}">
                <a16:creationId xmlns:a16="http://schemas.microsoft.com/office/drawing/2014/main" id="{C53B3734-05AE-4FCD-A10A-28CD15BC3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4050" y="4008439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83</a:t>
            </a:r>
          </a:p>
        </p:txBody>
      </p:sp>
      <p:sp>
        <p:nvSpPr>
          <p:cNvPr id="462889" name="Text Box 41">
            <a:extLst>
              <a:ext uri="{FF2B5EF4-FFF2-40B4-BE49-F238E27FC236}">
                <a16:creationId xmlns:a16="http://schemas.microsoft.com/office/drawing/2014/main" id="{CE4CDEE7-5371-4C5E-A489-87A6D1396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5038" y="2732089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32</a:t>
            </a:r>
          </a:p>
        </p:txBody>
      </p:sp>
      <p:sp>
        <p:nvSpPr>
          <p:cNvPr id="462890" name="Text Box 42">
            <a:extLst>
              <a:ext uri="{FF2B5EF4-FFF2-40B4-BE49-F238E27FC236}">
                <a16:creationId xmlns:a16="http://schemas.microsoft.com/office/drawing/2014/main" id="{A4A0AD04-E6C7-4328-B3DF-32FE08B74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7013" y="2727326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30</a:t>
            </a:r>
          </a:p>
        </p:txBody>
      </p:sp>
      <p:sp>
        <p:nvSpPr>
          <p:cNvPr id="462891" name="Text Box 43">
            <a:extLst>
              <a:ext uri="{FF2B5EF4-FFF2-40B4-BE49-F238E27FC236}">
                <a16:creationId xmlns:a16="http://schemas.microsoft.com/office/drawing/2014/main" id="{AC266456-0BA4-44E7-BC19-485218B6D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8988" y="2732089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28</a:t>
            </a:r>
          </a:p>
        </p:txBody>
      </p:sp>
      <p:sp>
        <p:nvSpPr>
          <p:cNvPr id="462892" name="Text Box 44">
            <a:extLst>
              <a:ext uri="{FF2B5EF4-FFF2-40B4-BE49-F238E27FC236}">
                <a16:creationId xmlns:a16="http://schemas.microsoft.com/office/drawing/2014/main" id="{6757C976-7711-4C15-98AF-ED6D387CB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0488" y="2727326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26</a:t>
            </a:r>
          </a:p>
        </p:txBody>
      </p:sp>
      <p:sp>
        <p:nvSpPr>
          <p:cNvPr id="462893" name="Text Box 45">
            <a:extLst>
              <a:ext uri="{FF2B5EF4-FFF2-40B4-BE49-F238E27FC236}">
                <a16:creationId xmlns:a16="http://schemas.microsoft.com/office/drawing/2014/main" id="{6959BAD5-745E-445A-A536-061A4730F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7225" y="2727326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24</a:t>
            </a:r>
          </a:p>
        </p:txBody>
      </p:sp>
      <p:sp>
        <p:nvSpPr>
          <p:cNvPr id="462894" name="Text Box 46">
            <a:extLst>
              <a:ext uri="{FF2B5EF4-FFF2-40B4-BE49-F238E27FC236}">
                <a16:creationId xmlns:a16="http://schemas.microsoft.com/office/drawing/2014/main" id="{66C6EC85-F0D6-4F6D-8609-6E9D6A58E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263" y="3151189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31</a:t>
            </a:r>
          </a:p>
        </p:txBody>
      </p:sp>
      <p:sp>
        <p:nvSpPr>
          <p:cNvPr id="462895" name="Text Box 47">
            <a:extLst>
              <a:ext uri="{FF2B5EF4-FFF2-40B4-BE49-F238E27FC236}">
                <a16:creationId xmlns:a16="http://schemas.microsoft.com/office/drawing/2014/main" id="{9AE22148-3788-40C8-89AB-3EA960350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3238" y="3155951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29</a:t>
            </a:r>
          </a:p>
        </p:txBody>
      </p:sp>
      <p:sp>
        <p:nvSpPr>
          <p:cNvPr id="462896" name="Text Box 48">
            <a:extLst>
              <a:ext uri="{FF2B5EF4-FFF2-40B4-BE49-F238E27FC236}">
                <a16:creationId xmlns:a16="http://schemas.microsoft.com/office/drawing/2014/main" id="{27AEDFCA-467F-44A4-92A9-0B729CA38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9500" y="3151189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27</a:t>
            </a:r>
          </a:p>
        </p:txBody>
      </p:sp>
      <p:sp>
        <p:nvSpPr>
          <p:cNvPr id="462897" name="Text Box 49">
            <a:extLst>
              <a:ext uri="{FF2B5EF4-FFF2-40B4-BE49-F238E27FC236}">
                <a16:creationId xmlns:a16="http://schemas.microsoft.com/office/drawing/2014/main" id="{0014AADA-E359-4853-A3E8-90FC7A8C8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61475" y="3151189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25</a:t>
            </a:r>
          </a:p>
        </p:txBody>
      </p:sp>
      <p:sp>
        <p:nvSpPr>
          <p:cNvPr id="462898" name="Text Box 50">
            <a:extLst>
              <a:ext uri="{FF2B5EF4-FFF2-40B4-BE49-F238E27FC236}">
                <a16:creationId xmlns:a16="http://schemas.microsoft.com/office/drawing/2014/main" id="{1F18AC2D-0C0C-40A6-9C5A-F1161D1F6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5513" y="3575051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82</a:t>
            </a:r>
          </a:p>
        </p:txBody>
      </p:sp>
      <p:sp>
        <p:nvSpPr>
          <p:cNvPr id="462899" name="Text Box 51">
            <a:extLst>
              <a:ext uri="{FF2B5EF4-FFF2-40B4-BE49-F238E27FC236}">
                <a16:creationId xmlns:a16="http://schemas.microsoft.com/office/drawing/2014/main" id="{67C8D06D-4B60-42E7-8B07-D41CFF0FD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7488" y="3579814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80</a:t>
            </a:r>
          </a:p>
        </p:txBody>
      </p:sp>
      <p:sp>
        <p:nvSpPr>
          <p:cNvPr id="462900" name="Text Box 52">
            <a:extLst>
              <a:ext uri="{FF2B5EF4-FFF2-40B4-BE49-F238E27FC236}">
                <a16:creationId xmlns:a16="http://schemas.microsoft.com/office/drawing/2014/main" id="{8691619E-2F9E-4E12-A556-A60D447EA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750" y="3575051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78</a:t>
            </a:r>
          </a:p>
        </p:txBody>
      </p:sp>
      <p:sp>
        <p:nvSpPr>
          <p:cNvPr id="462901" name="Text Box 53">
            <a:extLst>
              <a:ext uri="{FF2B5EF4-FFF2-40B4-BE49-F238E27FC236}">
                <a16:creationId xmlns:a16="http://schemas.microsoft.com/office/drawing/2014/main" id="{7E2A5A9F-98C0-457C-86B0-456BC32CDF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0" y="3575051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76</a:t>
            </a:r>
          </a:p>
        </p:txBody>
      </p:sp>
      <p:sp>
        <p:nvSpPr>
          <p:cNvPr id="462902" name="Text Box 54">
            <a:extLst>
              <a:ext uri="{FF2B5EF4-FFF2-40B4-BE49-F238E27FC236}">
                <a16:creationId xmlns:a16="http://schemas.microsoft.com/office/drawing/2014/main" id="{C5EB0483-BD6E-45EC-BA15-7F1F26E72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0" y="3998914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81</a:t>
            </a:r>
          </a:p>
        </p:txBody>
      </p:sp>
      <p:sp>
        <p:nvSpPr>
          <p:cNvPr id="462903" name="Text Box 55">
            <a:extLst>
              <a:ext uri="{FF2B5EF4-FFF2-40B4-BE49-F238E27FC236}">
                <a16:creationId xmlns:a16="http://schemas.microsoft.com/office/drawing/2014/main" id="{BD03C2B9-900E-4288-9363-68F162730B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8475" y="4003676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79</a:t>
            </a:r>
          </a:p>
        </p:txBody>
      </p:sp>
      <p:sp>
        <p:nvSpPr>
          <p:cNvPr id="462904" name="Text Box 56">
            <a:extLst>
              <a:ext uri="{FF2B5EF4-FFF2-40B4-BE49-F238E27FC236}">
                <a16:creationId xmlns:a16="http://schemas.microsoft.com/office/drawing/2014/main" id="{EAB72097-CB46-46E8-BB67-FCE30204B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4738" y="3998914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77</a:t>
            </a:r>
          </a:p>
        </p:txBody>
      </p:sp>
      <p:sp>
        <p:nvSpPr>
          <p:cNvPr id="462905" name="Text Box 57">
            <a:extLst>
              <a:ext uri="{FF2B5EF4-FFF2-40B4-BE49-F238E27FC236}">
                <a16:creationId xmlns:a16="http://schemas.microsoft.com/office/drawing/2014/main" id="{07570878-2CB1-494F-BDD0-13ABC168A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66238" y="3998914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75</a:t>
            </a:r>
          </a:p>
        </p:txBody>
      </p:sp>
      <p:sp>
        <p:nvSpPr>
          <p:cNvPr id="462906" name="Text Box 58">
            <a:extLst>
              <a:ext uri="{FF2B5EF4-FFF2-40B4-BE49-F238E27FC236}">
                <a16:creationId xmlns:a16="http://schemas.microsoft.com/office/drawing/2014/main" id="{C235BDBD-7BA6-4BC0-85F9-A1B05AEC8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0400" y="3581401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74</a:t>
            </a:r>
          </a:p>
        </p:txBody>
      </p:sp>
      <p:sp>
        <p:nvSpPr>
          <p:cNvPr id="462907" name="Text Box 59">
            <a:extLst>
              <a:ext uri="{FF2B5EF4-FFF2-40B4-BE49-F238E27FC236}">
                <a16:creationId xmlns:a16="http://schemas.microsoft.com/office/drawing/2014/main" id="{0C012BD8-9B6C-4FB1-8326-ED362831DA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28213" y="3155951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23</a:t>
            </a:r>
          </a:p>
        </p:txBody>
      </p:sp>
      <p:sp>
        <p:nvSpPr>
          <p:cNvPr id="462908" name="Text Box 60">
            <a:extLst>
              <a:ext uri="{FF2B5EF4-FFF2-40B4-BE49-F238E27FC236}">
                <a16:creationId xmlns:a16="http://schemas.microsoft.com/office/drawing/2014/main" id="{8D7E0F1F-1B11-4D45-9A5B-E132BB5C0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28213" y="4003676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73</a:t>
            </a:r>
          </a:p>
        </p:txBody>
      </p:sp>
      <p:sp>
        <p:nvSpPr>
          <p:cNvPr id="462960" name="Line 112">
            <a:extLst>
              <a:ext uri="{FF2B5EF4-FFF2-40B4-BE49-F238E27FC236}">
                <a16:creationId xmlns:a16="http://schemas.microsoft.com/office/drawing/2014/main" id="{F764B66A-0AB7-4A4B-8234-2C1795712A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57613" y="2622550"/>
            <a:ext cx="0" cy="3683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61" name="Line 113">
            <a:extLst>
              <a:ext uri="{FF2B5EF4-FFF2-40B4-BE49-F238E27FC236}">
                <a16:creationId xmlns:a16="http://schemas.microsoft.com/office/drawing/2014/main" id="{2678F297-78A6-49EF-B0A9-59BEFCD59E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757613" y="2986088"/>
            <a:ext cx="271462" cy="17145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62" name="Line 114">
            <a:extLst>
              <a:ext uri="{FF2B5EF4-FFF2-40B4-BE49-F238E27FC236}">
                <a16:creationId xmlns:a16="http://schemas.microsoft.com/office/drawing/2014/main" id="{F13C8344-8D63-4630-BB70-3E8AB4ECF89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0664" y="3151188"/>
            <a:ext cx="1587" cy="24765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63" name="Line 115">
            <a:extLst>
              <a:ext uri="{FF2B5EF4-FFF2-40B4-BE49-F238E27FC236}">
                <a16:creationId xmlns:a16="http://schemas.microsoft.com/office/drawing/2014/main" id="{F75DAC23-82E6-42D2-A3AC-26183DA20F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67138" y="3398838"/>
            <a:ext cx="265112" cy="1778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64" name="Line 116">
            <a:extLst>
              <a:ext uri="{FF2B5EF4-FFF2-40B4-BE49-F238E27FC236}">
                <a16:creationId xmlns:a16="http://schemas.microsoft.com/office/drawing/2014/main" id="{17C602FF-3DF3-4FF8-9051-F6B3EA5889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63964" y="3576639"/>
            <a:ext cx="3175" cy="274637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65" name="Line 117">
            <a:extLst>
              <a:ext uri="{FF2B5EF4-FFF2-40B4-BE49-F238E27FC236}">
                <a16:creationId xmlns:a16="http://schemas.microsoft.com/office/drawing/2014/main" id="{10A82905-2E8F-49BB-AF44-E7BE9C4818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7138" y="3852863"/>
            <a:ext cx="266700" cy="169862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66" name="Line 118">
            <a:extLst>
              <a:ext uri="{FF2B5EF4-FFF2-40B4-BE49-F238E27FC236}">
                <a16:creationId xmlns:a16="http://schemas.microsoft.com/office/drawing/2014/main" id="{304A8374-99F3-41E5-BC48-7C4EF3C927E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2250" y="4017963"/>
            <a:ext cx="0" cy="341312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67" name="Line 119">
            <a:extLst>
              <a:ext uri="{FF2B5EF4-FFF2-40B4-BE49-F238E27FC236}">
                <a16:creationId xmlns:a16="http://schemas.microsoft.com/office/drawing/2014/main" id="{6E55ECC2-25F9-4AE6-8ECF-08B60B70D3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47875" y="2632075"/>
            <a:ext cx="0" cy="3683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68" name="Line 120">
            <a:extLst>
              <a:ext uri="{FF2B5EF4-FFF2-40B4-BE49-F238E27FC236}">
                <a16:creationId xmlns:a16="http://schemas.microsoft.com/office/drawing/2014/main" id="{62A57ADD-D4D2-4AD1-A47B-FAC5E1A9B755}"/>
              </a:ext>
            </a:extLst>
          </p:cNvPr>
          <p:cNvSpPr>
            <a:spLocks noChangeShapeType="1"/>
          </p:cNvSpPr>
          <p:nvPr/>
        </p:nvSpPr>
        <p:spPr bwMode="auto">
          <a:xfrm>
            <a:off x="2047876" y="2995613"/>
            <a:ext cx="271463" cy="17145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69" name="Line 121">
            <a:extLst>
              <a:ext uri="{FF2B5EF4-FFF2-40B4-BE49-F238E27FC236}">
                <a16:creationId xmlns:a16="http://schemas.microsoft.com/office/drawing/2014/main" id="{9D6786A3-5BE7-4EB1-B999-C65573E0F1A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20925" y="3160713"/>
            <a:ext cx="1588" cy="24765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70" name="Line 122">
            <a:extLst>
              <a:ext uri="{FF2B5EF4-FFF2-40B4-BE49-F238E27FC236}">
                <a16:creationId xmlns:a16="http://schemas.microsoft.com/office/drawing/2014/main" id="{06A0FA3C-4B96-457C-A24C-6A9F8B1A5C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1" y="3408363"/>
            <a:ext cx="265113" cy="1778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71" name="Line 123">
            <a:extLst>
              <a:ext uri="{FF2B5EF4-FFF2-40B4-BE49-F238E27FC236}">
                <a16:creationId xmlns:a16="http://schemas.microsoft.com/office/drawing/2014/main" id="{E3586857-82C2-4B79-A969-D80E5E00A5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4226" y="3586164"/>
            <a:ext cx="3175" cy="274637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72" name="Line 124">
            <a:extLst>
              <a:ext uri="{FF2B5EF4-FFF2-40B4-BE49-F238E27FC236}">
                <a16:creationId xmlns:a16="http://schemas.microsoft.com/office/drawing/2014/main" id="{57F4C680-F0FD-49C9-A2BC-106BBB7EB2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862388"/>
            <a:ext cx="266700" cy="169862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73" name="Line 125">
            <a:extLst>
              <a:ext uri="{FF2B5EF4-FFF2-40B4-BE49-F238E27FC236}">
                <a16:creationId xmlns:a16="http://schemas.microsoft.com/office/drawing/2014/main" id="{A5F44C78-2153-4BFF-85B5-3898ADC77C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322513" y="4027488"/>
            <a:ext cx="0" cy="341312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74" name="Line 126">
            <a:extLst>
              <a:ext uri="{FF2B5EF4-FFF2-40B4-BE49-F238E27FC236}">
                <a16:creationId xmlns:a16="http://schemas.microsoft.com/office/drawing/2014/main" id="{A37B145E-6C4F-4203-8CD0-152D099098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53063" y="2627313"/>
            <a:ext cx="0" cy="3683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75" name="Line 127">
            <a:extLst>
              <a:ext uri="{FF2B5EF4-FFF2-40B4-BE49-F238E27FC236}">
                <a16:creationId xmlns:a16="http://schemas.microsoft.com/office/drawing/2014/main" id="{B6E833EE-6127-4B1D-A986-914B1E57C93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53063" y="2990850"/>
            <a:ext cx="271462" cy="17145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76" name="Line 128">
            <a:extLst>
              <a:ext uri="{FF2B5EF4-FFF2-40B4-BE49-F238E27FC236}">
                <a16:creationId xmlns:a16="http://schemas.microsoft.com/office/drawing/2014/main" id="{2D00620D-1F66-45FC-99C3-B51258AB34B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26114" y="3155950"/>
            <a:ext cx="1587" cy="24765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77" name="Line 129">
            <a:extLst>
              <a:ext uri="{FF2B5EF4-FFF2-40B4-BE49-F238E27FC236}">
                <a16:creationId xmlns:a16="http://schemas.microsoft.com/office/drawing/2014/main" id="{0224922F-384E-4692-8BF2-D1C1FC2311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62588" y="3403600"/>
            <a:ext cx="265112" cy="1778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78" name="Line 130">
            <a:extLst>
              <a:ext uri="{FF2B5EF4-FFF2-40B4-BE49-F238E27FC236}">
                <a16:creationId xmlns:a16="http://schemas.microsoft.com/office/drawing/2014/main" id="{4B92B9E2-964A-4C61-AF24-092BD685292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59414" y="3581400"/>
            <a:ext cx="3175" cy="274638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79" name="Line 131">
            <a:extLst>
              <a:ext uri="{FF2B5EF4-FFF2-40B4-BE49-F238E27FC236}">
                <a16:creationId xmlns:a16="http://schemas.microsoft.com/office/drawing/2014/main" id="{539F8245-2731-47AE-A179-24D769EC187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62588" y="3857626"/>
            <a:ext cx="266700" cy="169863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80" name="Line 132">
            <a:extLst>
              <a:ext uri="{FF2B5EF4-FFF2-40B4-BE49-F238E27FC236}">
                <a16:creationId xmlns:a16="http://schemas.microsoft.com/office/drawing/2014/main" id="{AFCB37A8-A401-416E-85C4-17702F7C26D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27700" y="4022726"/>
            <a:ext cx="0" cy="341313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81" name="Line 133">
            <a:extLst>
              <a:ext uri="{FF2B5EF4-FFF2-40B4-BE49-F238E27FC236}">
                <a16:creationId xmlns:a16="http://schemas.microsoft.com/office/drawing/2014/main" id="{FCCD814F-D1ED-4570-90C2-0336886975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7563" y="2603500"/>
            <a:ext cx="0" cy="3683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82" name="Line 134">
            <a:extLst>
              <a:ext uri="{FF2B5EF4-FFF2-40B4-BE49-F238E27FC236}">
                <a16:creationId xmlns:a16="http://schemas.microsoft.com/office/drawing/2014/main" id="{41E9700E-870E-41EB-89F2-7F676B4B520D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7563" y="2967038"/>
            <a:ext cx="271462" cy="17145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83" name="Line 135">
            <a:extLst>
              <a:ext uri="{FF2B5EF4-FFF2-40B4-BE49-F238E27FC236}">
                <a16:creationId xmlns:a16="http://schemas.microsoft.com/office/drawing/2014/main" id="{EBB744CD-2019-4E4C-87BC-117FCA7C1BDF}"/>
              </a:ext>
            </a:extLst>
          </p:cNvPr>
          <p:cNvSpPr>
            <a:spLocks noChangeShapeType="1"/>
          </p:cNvSpPr>
          <p:nvPr/>
        </p:nvSpPr>
        <p:spPr bwMode="auto">
          <a:xfrm>
            <a:off x="7440614" y="3132138"/>
            <a:ext cx="1587" cy="24765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84" name="Line 136">
            <a:extLst>
              <a:ext uri="{FF2B5EF4-FFF2-40B4-BE49-F238E27FC236}">
                <a16:creationId xmlns:a16="http://schemas.microsoft.com/office/drawing/2014/main" id="{8C6CB09C-BCEC-44EA-BED0-A9AC63CB62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77088" y="3379788"/>
            <a:ext cx="265112" cy="1778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85" name="Line 137">
            <a:extLst>
              <a:ext uri="{FF2B5EF4-FFF2-40B4-BE49-F238E27FC236}">
                <a16:creationId xmlns:a16="http://schemas.microsoft.com/office/drawing/2014/main" id="{002BF3C1-F2A4-4E5F-B38D-B7A05F5208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73914" y="3557589"/>
            <a:ext cx="3175" cy="274637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86" name="Line 138">
            <a:extLst>
              <a:ext uri="{FF2B5EF4-FFF2-40B4-BE49-F238E27FC236}">
                <a16:creationId xmlns:a16="http://schemas.microsoft.com/office/drawing/2014/main" id="{E44F0930-281B-48FF-8491-77AC9A6339EB}"/>
              </a:ext>
            </a:extLst>
          </p:cNvPr>
          <p:cNvSpPr>
            <a:spLocks noChangeShapeType="1"/>
          </p:cNvSpPr>
          <p:nvPr/>
        </p:nvSpPr>
        <p:spPr bwMode="auto">
          <a:xfrm>
            <a:off x="7177088" y="3833813"/>
            <a:ext cx="266700" cy="169862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87" name="Line 139">
            <a:extLst>
              <a:ext uri="{FF2B5EF4-FFF2-40B4-BE49-F238E27FC236}">
                <a16:creationId xmlns:a16="http://schemas.microsoft.com/office/drawing/2014/main" id="{A9D183E7-ED34-4AB0-9288-01B03A07DD37}"/>
              </a:ext>
            </a:extLst>
          </p:cNvPr>
          <p:cNvSpPr>
            <a:spLocks noChangeShapeType="1"/>
          </p:cNvSpPr>
          <p:nvPr/>
        </p:nvSpPr>
        <p:spPr bwMode="auto">
          <a:xfrm>
            <a:off x="7442200" y="3998913"/>
            <a:ext cx="0" cy="341312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88" name="Line 140">
            <a:extLst>
              <a:ext uri="{FF2B5EF4-FFF2-40B4-BE49-F238E27FC236}">
                <a16:creationId xmlns:a16="http://schemas.microsoft.com/office/drawing/2014/main" id="{E7DB78F6-4BA4-41E2-8747-8341993678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856663" y="2628900"/>
            <a:ext cx="0" cy="3683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89" name="Line 141">
            <a:extLst>
              <a:ext uri="{FF2B5EF4-FFF2-40B4-BE49-F238E27FC236}">
                <a16:creationId xmlns:a16="http://schemas.microsoft.com/office/drawing/2014/main" id="{B639E44E-95CD-4A93-8EB6-F333F58E6F5E}"/>
              </a:ext>
            </a:extLst>
          </p:cNvPr>
          <p:cNvSpPr>
            <a:spLocks noChangeShapeType="1"/>
          </p:cNvSpPr>
          <p:nvPr/>
        </p:nvSpPr>
        <p:spPr bwMode="auto">
          <a:xfrm>
            <a:off x="8856663" y="2992438"/>
            <a:ext cx="271462" cy="17145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90" name="Line 142">
            <a:extLst>
              <a:ext uri="{FF2B5EF4-FFF2-40B4-BE49-F238E27FC236}">
                <a16:creationId xmlns:a16="http://schemas.microsoft.com/office/drawing/2014/main" id="{01DCDCCF-5778-4FA7-8DC7-7CF0C3EB21F8}"/>
              </a:ext>
            </a:extLst>
          </p:cNvPr>
          <p:cNvSpPr>
            <a:spLocks noChangeShapeType="1"/>
          </p:cNvSpPr>
          <p:nvPr/>
        </p:nvSpPr>
        <p:spPr bwMode="auto">
          <a:xfrm>
            <a:off x="9129714" y="3157538"/>
            <a:ext cx="1587" cy="24765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91" name="Line 143">
            <a:extLst>
              <a:ext uri="{FF2B5EF4-FFF2-40B4-BE49-F238E27FC236}">
                <a16:creationId xmlns:a16="http://schemas.microsoft.com/office/drawing/2014/main" id="{7304632A-64D3-45D5-9906-C06ABDCB29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866188" y="3405188"/>
            <a:ext cx="265112" cy="1778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92" name="Line 144">
            <a:extLst>
              <a:ext uri="{FF2B5EF4-FFF2-40B4-BE49-F238E27FC236}">
                <a16:creationId xmlns:a16="http://schemas.microsoft.com/office/drawing/2014/main" id="{312AE3F1-296C-438A-9E83-8960566D61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863014" y="3582989"/>
            <a:ext cx="3175" cy="274637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93" name="Line 145">
            <a:extLst>
              <a:ext uri="{FF2B5EF4-FFF2-40B4-BE49-F238E27FC236}">
                <a16:creationId xmlns:a16="http://schemas.microsoft.com/office/drawing/2014/main" id="{F17B6788-9D4C-45E6-A6E4-64D5F34B9903}"/>
              </a:ext>
            </a:extLst>
          </p:cNvPr>
          <p:cNvSpPr>
            <a:spLocks noChangeShapeType="1"/>
          </p:cNvSpPr>
          <p:nvPr/>
        </p:nvSpPr>
        <p:spPr bwMode="auto">
          <a:xfrm>
            <a:off x="8866188" y="3859213"/>
            <a:ext cx="266700" cy="169862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94" name="Line 146">
            <a:extLst>
              <a:ext uri="{FF2B5EF4-FFF2-40B4-BE49-F238E27FC236}">
                <a16:creationId xmlns:a16="http://schemas.microsoft.com/office/drawing/2014/main" id="{EF000036-247E-4DF2-BFA7-D48A77AA1CE8}"/>
              </a:ext>
            </a:extLst>
          </p:cNvPr>
          <p:cNvSpPr>
            <a:spLocks noChangeShapeType="1"/>
          </p:cNvSpPr>
          <p:nvPr/>
        </p:nvSpPr>
        <p:spPr bwMode="auto">
          <a:xfrm>
            <a:off x="9131300" y="4024313"/>
            <a:ext cx="0" cy="341312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95" name="Rectangle 147">
            <a:extLst>
              <a:ext uri="{FF2B5EF4-FFF2-40B4-BE49-F238E27FC236}">
                <a16:creationId xmlns:a16="http://schemas.microsoft.com/office/drawing/2014/main" id="{FCDD0B27-FB55-439B-A849-A0BAA338F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1176" y="3103047"/>
            <a:ext cx="184731" cy="369332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2996" name="Rectangle 148">
            <a:extLst>
              <a:ext uri="{FF2B5EF4-FFF2-40B4-BE49-F238E27FC236}">
                <a16:creationId xmlns:a16="http://schemas.microsoft.com/office/drawing/2014/main" id="{EDD495BD-0FDD-4A5B-A0B3-078CA9253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6926" y="3103047"/>
            <a:ext cx="184731" cy="369332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2997" name="Rectangle 149">
            <a:extLst>
              <a:ext uri="{FF2B5EF4-FFF2-40B4-BE49-F238E27FC236}">
                <a16:creationId xmlns:a16="http://schemas.microsoft.com/office/drawing/2014/main" id="{DE3320AE-B8F5-4F8B-AFBF-F046ED668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9026" y="3096697"/>
            <a:ext cx="184731" cy="369332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2998" name="Rectangle 150">
            <a:extLst>
              <a:ext uri="{FF2B5EF4-FFF2-40B4-BE49-F238E27FC236}">
                <a16:creationId xmlns:a16="http://schemas.microsoft.com/office/drawing/2014/main" id="{CA130639-DD20-47E8-A8D4-9F16C144E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2676" y="3947597"/>
            <a:ext cx="184731" cy="369332"/>
          </a:xfrm>
          <a:prstGeom prst="rect">
            <a:avLst/>
          </a:prstGeom>
          <a:noFill/>
          <a:ln w="38100">
            <a:solidFill>
              <a:srgbClr val="99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2999" name="Rectangle 151">
            <a:extLst>
              <a:ext uri="{FF2B5EF4-FFF2-40B4-BE49-F238E27FC236}">
                <a16:creationId xmlns:a16="http://schemas.microsoft.com/office/drawing/2014/main" id="{1578DD3C-A743-4144-9CE4-765194581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0876" y="3525322"/>
            <a:ext cx="184731" cy="369332"/>
          </a:xfrm>
          <a:prstGeom prst="rect">
            <a:avLst/>
          </a:prstGeom>
          <a:noFill/>
          <a:ln w="38100">
            <a:solidFill>
              <a:srgbClr val="99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3000" name="Rectangle 152">
            <a:extLst>
              <a:ext uri="{FF2B5EF4-FFF2-40B4-BE49-F238E27FC236}">
                <a16:creationId xmlns:a16="http://schemas.microsoft.com/office/drawing/2014/main" id="{AA6BBFC3-88F3-4BD2-A31D-43EFA10B7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976" y="3525322"/>
            <a:ext cx="184731" cy="369332"/>
          </a:xfrm>
          <a:prstGeom prst="rect">
            <a:avLst/>
          </a:prstGeom>
          <a:noFill/>
          <a:ln w="38100">
            <a:solidFill>
              <a:srgbClr val="99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3001" name="Rectangle 153">
            <a:extLst>
              <a:ext uri="{FF2B5EF4-FFF2-40B4-BE49-F238E27FC236}">
                <a16:creationId xmlns:a16="http://schemas.microsoft.com/office/drawing/2014/main" id="{3AA947B4-3D2A-42FE-8711-3CD1E2F5E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3751" y="3950772"/>
            <a:ext cx="184731" cy="369332"/>
          </a:xfrm>
          <a:prstGeom prst="rect">
            <a:avLst/>
          </a:prstGeom>
          <a:noFill/>
          <a:ln w="38100">
            <a:solidFill>
              <a:srgbClr val="99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3002" name="Rectangle 154">
            <a:extLst>
              <a:ext uri="{FF2B5EF4-FFF2-40B4-BE49-F238E27FC236}">
                <a16:creationId xmlns:a16="http://schemas.microsoft.com/office/drawing/2014/main" id="{3C28EE0A-E8EE-4239-BDAE-3700C2326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7401" y="3525322"/>
            <a:ext cx="184731" cy="369332"/>
          </a:xfrm>
          <a:prstGeom prst="rect">
            <a:avLst/>
          </a:prstGeom>
          <a:noFill/>
          <a:ln w="38100">
            <a:solidFill>
              <a:srgbClr val="99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3003" name="Text Box 155">
            <a:extLst>
              <a:ext uri="{FF2B5EF4-FFF2-40B4-BE49-F238E27FC236}">
                <a16:creationId xmlns:a16="http://schemas.microsoft.com/office/drawing/2014/main" id="{647127A2-148F-4F0A-ACEF-2F30864E9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1" y="6305550"/>
            <a:ext cx="10093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Top view</a:t>
            </a:r>
          </a:p>
        </p:txBody>
      </p:sp>
      <p:sp>
        <p:nvSpPr>
          <p:cNvPr id="463004" name="Rectangle 156">
            <a:extLst>
              <a:ext uri="{FF2B5EF4-FFF2-40B4-BE49-F238E27FC236}">
                <a16:creationId xmlns:a16="http://schemas.microsoft.com/office/drawing/2014/main" id="{34530BF8-0955-44AC-815E-F4E6ACF0D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5851" y="1339334"/>
            <a:ext cx="184731" cy="369332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3005" name="Rectangle 157">
            <a:extLst>
              <a:ext uri="{FF2B5EF4-FFF2-40B4-BE49-F238E27FC236}">
                <a16:creationId xmlns:a16="http://schemas.microsoft.com/office/drawing/2014/main" id="{22A56197-26F3-46A4-942A-1D5B2E2F0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4739" y="1796534"/>
            <a:ext cx="184731" cy="369332"/>
          </a:xfrm>
          <a:prstGeom prst="rect">
            <a:avLst/>
          </a:prstGeom>
          <a:noFill/>
          <a:ln w="38100">
            <a:solidFill>
              <a:srgbClr val="99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3006" name="Text Box 158">
            <a:extLst>
              <a:ext uri="{FF2B5EF4-FFF2-40B4-BE49-F238E27FC236}">
                <a16:creationId xmlns:a16="http://schemas.microsoft.com/office/drawing/2014/main" id="{3A9E3359-1086-4EB9-B78D-0CF299C95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8439" y="1325563"/>
            <a:ext cx="7906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= GND</a:t>
            </a:r>
          </a:p>
        </p:txBody>
      </p:sp>
      <p:sp>
        <p:nvSpPr>
          <p:cNvPr id="463007" name="Text Box 159">
            <a:extLst>
              <a:ext uri="{FF2B5EF4-FFF2-40B4-BE49-F238E27FC236}">
                <a16:creationId xmlns:a16="http://schemas.microsoft.com/office/drawing/2014/main" id="{37A33BAB-62C3-4500-AD70-1302414F2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9076" y="1811338"/>
            <a:ext cx="7168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= +5V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5A93EB-5925-4860-86E4-583ADFEB53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4587" y="675944"/>
            <a:ext cx="1781175" cy="104775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8BD24AE-1901-4539-9F73-1C3349673A57}"/>
              </a:ext>
            </a:extLst>
          </p:cNvPr>
          <p:cNvCxnSpPr/>
          <p:nvPr/>
        </p:nvCxnSpPr>
        <p:spPr>
          <a:xfrm flipH="1" flipV="1">
            <a:off x="7837488" y="1018903"/>
            <a:ext cx="963903" cy="60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5124E19C-7E73-4EB4-A43D-71D60493EDC0}"/>
              </a:ext>
            </a:extLst>
          </p:cNvPr>
          <p:cNvCxnSpPr>
            <a:cxnSpLocks/>
          </p:cNvCxnSpPr>
          <p:nvPr/>
        </p:nvCxnSpPr>
        <p:spPr>
          <a:xfrm flipH="1" flipV="1">
            <a:off x="7877375" y="1055935"/>
            <a:ext cx="1852607" cy="1776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A14FEBB9-8FE3-4847-B372-FD8869EFA2FC}"/>
              </a:ext>
            </a:extLst>
          </p:cNvPr>
          <p:cNvCxnSpPr>
            <a:cxnSpLocks/>
          </p:cNvCxnSpPr>
          <p:nvPr/>
        </p:nvCxnSpPr>
        <p:spPr>
          <a:xfrm flipV="1">
            <a:off x="10048633" y="2763400"/>
            <a:ext cx="25675" cy="467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20994E4C-3BAD-4D5E-B3B3-0442600EFE7C}"/>
              </a:ext>
            </a:extLst>
          </p:cNvPr>
          <p:cNvCxnSpPr/>
          <p:nvPr/>
        </p:nvCxnSpPr>
        <p:spPr>
          <a:xfrm flipH="1" flipV="1">
            <a:off x="9705281" y="1447727"/>
            <a:ext cx="963903" cy="60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7C535BF7-5675-4184-90D0-6538FCBC96E4}"/>
              </a:ext>
            </a:extLst>
          </p:cNvPr>
          <p:cNvCxnSpPr>
            <a:cxnSpLocks/>
          </p:cNvCxnSpPr>
          <p:nvPr/>
        </p:nvCxnSpPr>
        <p:spPr>
          <a:xfrm flipH="1">
            <a:off x="10061470" y="1508687"/>
            <a:ext cx="607714" cy="1298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B75BBC60-921A-44F4-AB51-EAE226215B8B}"/>
              </a:ext>
            </a:extLst>
          </p:cNvPr>
          <p:cNvCxnSpPr>
            <a:cxnSpLocks/>
          </p:cNvCxnSpPr>
          <p:nvPr/>
        </p:nvCxnSpPr>
        <p:spPr>
          <a:xfrm>
            <a:off x="9419531" y="307057"/>
            <a:ext cx="382298" cy="618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86AB8E20-E25B-4FDA-9202-10B0EC57D1B2}"/>
              </a:ext>
            </a:extLst>
          </p:cNvPr>
          <p:cNvCxnSpPr>
            <a:cxnSpLocks/>
          </p:cNvCxnSpPr>
          <p:nvPr/>
        </p:nvCxnSpPr>
        <p:spPr>
          <a:xfrm flipV="1">
            <a:off x="8163125" y="886072"/>
            <a:ext cx="658021" cy="80882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 Box 159">
            <a:extLst>
              <a:ext uri="{FF2B5EF4-FFF2-40B4-BE49-F238E27FC236}">
                <a16:creationId xmlns:a16="http://schemas.microsoft.com/office/drawing/2014/main" id="{571A947E-4A02-4C9F-8C1F-1910CBF55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8168" y="39373"/>
            <a:ext cx="7168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= +5V</a:t>
            </a:r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E188DF8D-B2A7-45AF-96D6-80A967F619DA}"/>
              </a:ext>
            </a:extLst>
          </p:cNvPr>
          <p:cNvCxnSpPr>
            <a:cxnSpLocks/>
          </p:cNvCxnSpPr>
          <p:nvPr/>
        </p:nvCxnSpPr>
        <p:spPr>
          <a:xfrm flipV="1">
            <a:off x="8867299" y="1381665"/>
            <a:ext cx="1401178" cy="1812646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1D25C23C-D1E3-4F65-98B1-29B6A66DA1AD}"/>
              </a:ext>
            </a:extLst>
          </p:cNvPr>
          <p:cNvCxnSpPr>
            <a:cxnSpLocks/>
            <a:stCxn id="462997" idx="3"/>
          </p:cNvCxnSpPr>
          <p:nvPr/>
        </p:nvCxnSpPr>
        <p:spPr>
          <a:xfrm flipH="1" flipV="1">
            <a:off x="8849969" y="1389443"/>
            <a:ext cx="43788" cy="189192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8B304BAA-605C-46ED-B6AA-33A848BEC746}"/>
              </a:ext>
            </a:extLst>
          </p:cNvPr>
          <p:cNvCxnSpPr>
            <a:cxnSpLocks/>
          </p:cNvCxnSpPr>
          <p:nvPr/>
        </p:nvCxnSpPr>
        <p:spPr>
          <a:xfrm flipH="1">
            <a:off x="9655031" y="1055935"/>
            <a:ext cx="1117943" cy="33269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 Box 159">
            <a:extLst>
              <a:ext uri="{FF2B5EF4-FFF2-40B4-BE49-F238E27FC236}">
                <a16:creationId xmlns:a16="http://schemas.microsoft.com/office/drawing/2014/main" id="{DCB3006D-6225-4D5C-8D63-8DE9BC15D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8960" y="837984"/>
            <a:ext cx="7342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To </a:t>
            </a:r>
            <a:r>
              <a:rPr lang="en-US" altLang="en-US" dirty="0" err="1"/>
              <a:t>pfc</a:t>
            </a:r>
            <a:endParaRPr lang="en-US" altLang="en-US" dirty="0"/>
          </a:p>
        </p:txBody>
      </p: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9D8642E0-6184-499B-984E-C147DC93238B}"/>
              </a:ext>
            </a:extLst>
          </p:cNvPr>
          <p:cNvCxnSpPr>
            <a:cxnSpLocks/>
            <a:stCxn id="462896" idx="2"/>
          </p:cNvCxnSpPr>
          <p:nvPr/>
        </p:nvCxnSpPr>
        <p:spPr>
          <a:xfrm flipH="1" flipV="1">
            <a:off x="8199140" y="1666274"/>
            <a:ext cx="658416" cy="173113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575CB41F-9356-4561-B3B1-FA4525FA1AF9}"/>
              </a:ext>
            </a:extLst>
          </p:cNvPr>
          <p:cNvCxnSpPr>
            <a:cxnSpLocks/>
          </p:cNvCxnSpPr>
          <p:nvPr/>
        </p:nvCxnSpPr>
        <p:spPr>
          <a:xfrm flipH="1" flipV="1">
            <a:off x="9766944" y="1232896"/>
            <a:ext cx="477641" cy="15654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7EC30F66-8981-4AD2-B0D1-AEBC131AC865}"/>
              </a:ext>
            </a:extLst>
          </p:cNvPr>
          <p:cNvCxnSpPr>
            <a:cxnSpLocks/>
          </p:cNvCxnSpPr>
          <p:nvPr/>
        </p:nvCxnSpPr>
        <p:spPr>
          <a:xfrm flipV="1">
            <a:off x="8195544" y="1219564"/>
            <a:ext cx="651395" cy="45389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 Box 158">
            <a:extLst>
              <a:ext uri="{FF2B5EF4-FFF2-40B4-BE49-F238E27FC236}">
                <a16:creationId xmlns:a16="http://schemas.microsoft.com/office/drawing/2014/main" id="{95DF6B43-8E60-4D2C-B891-CDBCCE313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9362" y="4756706"/>
            <a:ext cx="40745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TMS320F28035 CONTROL CARD PINOUTS</a:t>
            </a:r>
          </a:p>
        </p:txBody>
      </p:sp>
      <p:sp>
        <p:nvSpPr>
          <p:cNvPr id="128" name="Rectangle 157">
            <a:extLst>
              <a:ext uri="{FF2B5EF4-FFF2-40B4-BE49-F238E27FC236}">
                <a16:creationId xmlns:a16="http://schemas.microsoft.com/office/drawing/2014/main" id="{FBB4618E-71F6-4778-BE75-9B18617A2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5759" y="82899"/>
            <a:ext cx="827578" cy="300584"/>
          </a:xfrm>
          <a:prstGeom prst="rect">
            <a:avLst/>
          </a:prstGeom>
          <a:noFill/>
          <a:ln w="38100">
            <a:solidFill>
              <a:srgbClr val="99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18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72</Words>
  <Application>Microsoft Office PowerPoint</Application>
  <PresentationFormat>Widescreen</PresentationFormat>
  <Paragraphs>62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Gangopadhya</dc:creator>
  <cp:lastModifiedBy>Robin Gangopadhya</cp:lastModifiedBy>
  <cp:revision>2</cp:revision>
  <dcterms:created xsi:type="dcterms:W3CDTF">2021-01-28T23:10:26Z</dcterms:created>
  <dcterms:modified xsi:type="dcterms:W3CDTF">2021-01-28T23:15:03Z</dcterms:modified>
</cp:coreProperties>
</file>