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78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69F7B-B533-40E9-AC72-9F6B3AFD73CF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C04FB-5898-43E7-B5DA-FE52A28D7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6136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C04FB-5898-43E7-B5DA-FE52A28D74D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7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41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863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038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744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38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598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3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444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07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117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115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56B11-0AA6-4978-B348-8777E5125FD9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4575D-8953-4E06-B96C-4E5CD1ABB3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10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63688" y="1001936"/>
            <a:ext cx="1008112" cy="18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91692"/>
            <a:ext cx="620688" cy="62068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567999" y="1617094"/>
            <a:ext cx="1273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 flipH="1" flipV="1">
            <a:off x="2533551" y="2188989"/>
            <a:ext cx="72008" cy="72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0" name="Rounded Rectangle 9"/>
          <p:cNvSpPr/>
          <p:nvPr/>
        </p:nvSpPr>
        <p:spPr>
          <a:xfrm>
            <a:off x="3823163" y="1001936"/>
            <a:ext cx="1008112" cy="18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204915" y="1073944"/>
            <a:ext cx="142949" cy="373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</a:t>
            </a:r>
            <a:endParaRPr lang="en-IN" sz="1200" dirty="0"/>
          </a:p>
        </p:txBody>
      </p:sp>
      <p:cxnSp>
        <p:nvCxnSpPr>
          <p:cNvPr id="13" name="Straight Connector 12"/>
          <p:cNvCxnSpPr>
            <a:stCxn id="11" idx="2"/>
          </p:cNvCxnSpPr>
          <p:nvPr/>
        </p:nvCxnSpPr>
        <p:spPr>
          <a:xfrm flipH="1">
            <a:off x="3276389" y="1447676"/>
            <a:ext cx="1" cy="16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>
            <a:off x="3204914" y="785912"/>
            <a:ext cx="142949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cxnSp>
        <p:nvCxnSpPr>
          <p:cNvPr id="16" name="Straight Connector 15"/>
          <p:cNvCxnSpPr>
            <a:stCxn id="11" idx="0"/>
            <a:endCxn id="14" idx="3"/>
          </p:cNvCxnSpPr>
          <p:nvPr/>
        </p:nvCxnSpPr>
        <p:spPr>
          <a:xfrm flipH="1" flipV="1">
            <a:off x="3276389" y="929928"/>
            <a:ext cx="1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940152" y="1001936"/>
            <a:ext cx="1008112" cy="18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12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831275" y="1623720"/>
            <a:ext cx="1108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293147" y="1073944"/>
            <a:ext cx="142949" cy="373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</a:t>
            </a:r>
            <a:endParaRPr lang="en-IN" sz="1200" dirty="0"/>
          </a:p>
        </p:txBody>
      </p:sp>
      <p:cxnSp>
        <p:nvCxnSpPr>
          <p:cNvPr id="21" name="Straight Connector 20"/>
          <p:cNvCxnSpPr>
            <a:stCxn id="20" idx="2"/>
          </p:cNvCxnSpPr>
          <p:nvPr/>
        </p:nvCxnSpPr>
        <p:spPr>
          <a:xfrm flipH="1">
            <a:off x="5364621" y="1447676"/>
            <a:ext cx="1" cy="16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5293146" y="785912"/>
            <a:ext cx="142949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cxnSp>
        <p:nvCxnSpPr>
          <p:cNvPr id="23" name="Straight Connector 22"/>
          <p:cNvCxnSpPr>
            <a:stCxn id="20" idx="0"/>
            <a:endCxn id="22" idx="3"/>
          </p:cNvCxnSpPr>
          <p:nvPr/>
        </p:nvCxnSpPr>
        <p:spPr>
          <a:xfrm flipH="1" flipV="1">
            <a:off x="5364621" y="929928"/>
            <a:ext cx="1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48161" y="1486942"/>
            <a:ext cx="289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16747" y="1484784"/>
            <a:ext cx="260008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</a:t>
            </a:r>
            <a:endParaRPr lang="en-IN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124220" y="561380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5V</a:t>
            </a:r>
            <a:endParaRPr lang="en-IN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076056" y="47667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3.3V</a:t>
            </a:r>
            <a:endParaRPr lang="en-IN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686762" y="2427244"/>
            <a:ext cx="1276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 smtClean="0">
                <a:solidFill>
                  <a:schemeClr val="accent1"/>
                </a:solidFill>
              </a:rPr>
              <a:t>Vibration Sensor</a:t>
            </a:r>
            <a:endParaRPr lang="en-IN" sz="1150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19672" y="2859334"/>
            <a:ext cx="1249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If transistor is 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V</a:t>
            </a:r>
            <a:r>
              <a:rPr lang="en-US" sz="600" dirty="0" smtClean="0"/>
              <a:t>CE</a:t>
            </a:r>
            <a:r>
              <a:rPr lang="en-US" sz="1200" dirty="0"/>
              <a:t>&lt;</a:t>
            </a:r>
            <a:r>
              <a:rPr lang="en-US" sz="1200" dirty="0" smtClean="0"/>
              <a:t>1V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</a:t>
            </a:r>
            <a:r>
              <a:rPr lang="en-US" sz="600" dirty="0" smtClean="0"/>
              <a:t>C</a:t>
            </a:r>
            <a:r>
              <a:rPr lang="en-US" sz="1200" dirty="0" smtClean="0"/>
              <a:t>&lt;50mA </a:t>
            </a:r>
            <a:endParaRPr lang="en-IN" sz="600" dirty="0"/>
          </a:p>
        </p:txBody>
      </p:sp>
      <p:sp>
        <p:nvSpPr>
          <p:cNvPr id="32" name="TextBox 31"/>
          <p:cNvSpPr txBox="1"/>
          <p:nvPr/>
        </p:nvSpPr>
        <p:spPr>
          <a:xfrm>
            <a:off x="4037690" y="2427243"/>
            <a:ext cx="579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 smtClean="0">
                <a:solidFill>
                  <a:schemeClr val="accent1"/>
                </a:solidFill>
              </a:rPr>
              <a:t>Buffer</a:t>
            </a:r>
            <a:endParaRPr lang="en-IN" sz="1150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84006" y="2859334"/>
            <a:ext cx="1686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Option 1= SN74LV07A</a:t>
            </a:r>
          </a:p>
          <a:p>
            <a:r>
              <a:rPr lang="en-US" sz="1200" dirty="0" smtClean="0"/>
              <a:t>Option 2=SN74LVC2G06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68340" y="1485272"/>
            <a:ext cx="975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GPIO</a:t>
            </a:r>
          </a:p>
          <a:p>
            <a:r>
              <a:rPr lang="en-US" sz="1200" dirty="0" smtClean="0"/>
              <a:t>(220uA max)</a:t>
            </a:r>
            <a:endParaRPr lang="en-IN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051501" y="2427243"/>
            <a:ext cx="792087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dirty="0" smtClean="0">
                <a:solidFill>
                  <a:schemeClr val="accent1"/>
                </a:solidFill>
              </a:rPr>
              <a:t>Processor</a:t>
            </a:r>
            <a:endParaRPr lang="en-IN" sz="1150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0525" y="3594224"/>
            <a:ext cx="65807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We have to interface one vibration sensor to our processor. 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Vibration sensor have an open drain output (V</a:t>
            </a:r>
            <a:r>
              <a:rPr lang="en-US" sz="600" dirty="0" smtClean="0"/>
              <a:t>CE=</a:t>
            </a:r>
            <a:r>
              <a:rPr lang="en-US" sz="1000" dirty="0" smtClean="0"/>
              <a:t>&lt;</a:t>
            </a:r>
            <a:r>
              <a:rPr lang="en-US" sz="1200" dirty="0" smtClean="0"/>
              <a:t>1V)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Processor V</a:t>
            </a:r>
            <a:r>
              <a:rPr lang="en-US" sz="600" dirty="0" smtClean="0"/>
              <a:t>IL</a:t>
            </a:r>
            <a:r>
              <a:rPr lang="en-US" sz="1200" dirty="0" smtClean="0"/>
              <a:t> is &lt;0.8V.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avoid the risk to connect sensor output directly to Processor,  we have planned to use one buffer.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We have found the above two buffers with open drain output.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As per our understanding, For LV-A family, output current will be low.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And  for LVC family, output current will be 24mA max.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If we use LV-A family, we can reduce the power consumption.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For this requirement, Can we use the above mentioned buffers?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From the above 2 parts, which part will TI suggest?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IN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075564" y="929928"/>
            <a:ext cx="461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VCC</a:t>
            </a:r>
          </a:p>
        </p:txBody>
      </p:sp>
      <p:sp>
        <p:nvSpPr>
          <p:cNvPr id="39" name="Isosceles Triangle 38"/>
          <p:cNvSpPr/>
          <p:nvPr/>
        </p:nvSpPr>
        <p:spPr>
          <a:xfrm>
            <a:off x="4226758" y="701204"/>
            <a:ext cx="142949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cxnSp>
        <p:nvCxnSpPr>
          <p:cNvPr id="40" name="Straight Connector 39"/>
          <p:cNvCxnSpPr>
            <a:endCxn id="39" idx="3"/>
          </p:cNvCxnSpPr>
          <p:nvPr/>
        </p:nvCxnSpPr>
        <p:spPr>
          <a:xfrm flipH="1" flipV="1">
            <a:off x="4298233" y="845220"/>
            <a:ext cx="1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146064" y="476672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5V</a:t>
            </a:r>
            <a:endParaRPr lang="en-IN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226708" y="1562760"/>
            <a:ext cx="717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</a:t>
            </a:r>
            <a:r>
              <a:rPr lang="en-US" sz="600" dirty="0" smtClean="0"/>
              <a:t>IL</a:t>
            </a:r>
            <a:r>
              <a:rPr lang="en-US" sz="1200" dirty="0" smtClean="0"/>
              <a:t>&lt;1.5V</a:t>
            </a:r>
          </a:p>
        </p:txBody>
      </p:sp>
      <p:sp>
        <p:nvSpPr>
          <p:cNvPr id="50" name="Arc 49"/>
          <p:cNvSpPr/>
          <p:nvPr/>
        </p:nvSpPr>
        <p:spPr>
          <a:xfrm>
            <a:off x="2408833" y="1716104"/>
            <a:ext cx="459964" cy="425048"/>
          </a:xfrm>
          <a:prstGeom prst="arc">
            <a:avLst>
              <a:gd name="adj1" fmla="val 16200000"/>
              <a:gd name="adj2" fmla="val 52172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TextBox 50"/>
          <p:cNvSpPr txBox="1"/>
          <p:nvPr/>
        </p:nvSpPr>
        <p:spPr>
          <a:xfrm>
            <a:off x="2771800" y="1763941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</a:t>
            </a:r>
            <a:r>
              <a:rPr lang="en-US" sz="600" dirty="0" smtClean="0"/>
              <a:t>CE</a:t>
            </a:r>
            <a:endParaRPr lang="en-IN" sz="600" dirty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184" y="1421828"/>
            <a:ext cx="635563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1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157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muhammed.salih</dc:creator>
  <cp:lastModifiedBy>muhammed.salih</cp:lastModifiedBy>
  <cp:revision>9</cp:revision>
  <dcterms:created xsi:type="dcterms:W3CDTF">2019-05-06T12:17:26Z</dcterms:created>
  <dcterms:modified xsi:type="dcterms:W3CDTF">2019-05-06T14:11:48Z</dcterms:modified>
</cp:coreProperties>
</file>