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550" r:id="rId2"/>
    <p:sldId id="552" r:id="rId3"/>
    <p:sldId id="553" r:id="rId4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0F795-15F7-4A6F-A3CD-A184C734AFFC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D8F04-2ADE-4E5E-8689-4D1307A0F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6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913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29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1801A5-8B97-4248-BC1F-30EED1BE8E2A}"/>
              </a:ext>
            </a:extLst>
          </p:cNvPr>
          <p:cNvSpPr txBox="1"/>
          <p:nvPr userDrawn="1"/>
        </p:nvSpPr>
        <p:spPr>
          <a:xfrm>
            <a:off x="2127250" y="-8255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defTabSz="342900">
              <a:spcBef>
                <a:spcPts val="75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0A6AB0-9BB4-1E43-9F1F-3CEBCAC11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t="31368" r="520" b="18339"/>
          <a:stretch/>
        </p:blipFill>
        <p:spPr>
          <a:xfrm>
            <a:off x="0" y="-3902"/>
            <a:ext cx="9144000" cy="51474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B97B1F-8B2D-7041-9104-AECAAA0D72FD}"/>
              </a:ext>
            </a:extLst>
          </p:cNvPr>
          <p:cNvSpPr/>
          <p:nvPr userDrawn="1"/>
        </p:nvSpPr>
        <p:spPr>
          <a:xfrm>
            <a:off x="0" y="-3903"/>
            <a:ext cx="4711260" cy="5147403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lumMod val="50000"/>
                  <a:alpha val="49901"/>
                </a:schemeClr>
              </a:gs>
            </a:gsLst>
            <a:lin ang="10800000" scaled="1"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68BA96D0-D231-8543-9A40-53B148E3E2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0605" y="309036"/>
            <a:ext cx="1159724" cy="467959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BAFA5AC-215B-3841-96C1-5949DA8341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7175" y="3440281"/>
            <a:ext cx="4177904" cy="253916"/>
          </a:xfrm>
        </p:spPr>
        <p:txBody>
          <a:bodyPr wrap="square" tIns="0" anchor="t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1500" b="0" i="0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Barlow"/>
              <a:buNone/>
            </a:pPr>
            <a:r>
              <a:rPr lang="en-US" dirty="0"/>
              <a:t>Click to Add Presenter/Subheading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7DA987C-20E5-6645-A0B0-F16877035E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175" y="2868530"/>
            <a:ext cx="4177904" cy="4985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lang="en-US" sz="3600" b="0" i="0" kern="1200" baseline="0" dirty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marL="0" lvl="0" indent="0" algn="l" defTabSz="342900" rtl="0" eaLnBrk="1" latinLnBrk="0" hangingPunct="1">
              <a:spcBef>
                <a:spcPts val="750"/>
              </a:spcBef>
              <a:buClr>
                <a:schemeClr val="bg2"/>
              </a:buClr>
              <a:buSzPct val="75000"/>
              <a:buFont typeface="Barlow"/>
              <a:buNone/>
            </a:pPr>
            <a:r>
              <a:rPr lang="en-US" dirty="0"/>
              <a:t>Click to Edit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1C654B-FE14-FB45-8249-7D9D92995BA2}"/>
              </a:ext>
            </a:extLst>
          </p:cNvPr>
          <p:cNvSpPr/>
          <p:nvPr userDrawn="1"/>
        </p:nvSpPr>
        <p:spPr>
          <a:xfrm>
            <a:off x="1" y="4955077"/>
            <a:ext cx="7972424" cy="188423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253746" tIns="68580" rIns="68580" bIns="68580" rtlCol="0" anchor="ctr" anchorCtr="0"/>
          <a:lstStyle/>
          <a:p>
            <a:pPr lvl="0"/>
            <a:endParaRPr lang="en-US" sz="675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084A994-876E-774C-A507-104A2FF0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962013"/>
            <a:ext cx="6044730" cy="181487"/>
          </a:xfrm>
          <a:prstGeom prst="rect">
            <a:avLst/>
          </a:prstGeom>
          <a:noFill/>
        </p:spPr>
        <p:txBody>
          <a:bodyPr vert="horz" lIns="0" tIns="0" rIns="182880" bIns="0" rtlCol="0" anchor="ctr" anchorCtr="0">
            <a:noAutofit/>
          </a:bodyPr>
          <a:lstStyle>
            <a:lvl1pPr>
              <a:lnSpc>
                <a:spcPct val="80000"/>
              </a:lnSpc>
              <a:defRPr lang="en-US" sz="675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FC1328E-D267-9B45-9570-96B12FEA0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6" y="4959763"/>
            <a:ext cx="914399" cy="181487"/>
          </a:xfrm>
          <a:prstGeom prst="rect">
            <a:avLst/>
          </a:prstGeom>
        </p:spPr>
        <p:txBody>
          <a:bodyPr vert="horz" lIns="182880" tIns="0" rIns="0" bIns="0" rtlCol="0" anchor="ctr" anchorCtr="0"/>
          <a:lstStyle>
            <a:lvl1pPr algn="r">
              <a:lnSpc>
                <a:spcPct val="80000"/>
              </a:lnSpc>
              <a:defRPr kumimoji="0" lang="en-US" sz="75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A1B3B0B-FCA0-194C-BBF9-5976E2040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1906" y="4962013"/>
            <a:ext cx="1670519" cy="181487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75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7 July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Messa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9D9013-ECCC-D041-8602-ADF58DA80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759" y="177228"/>
            <a:ext cx="743729" cy="29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04FFAC6-68F2-994E-B91C-5DC76B075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018" t="28668" r="14255" b="269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6701" y="590550"/>
            <a:ext cx="4168378" cy="4189078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tx2"/>
                </a:solidFill>
              </a:defRPr>
            </a:lvl1pPr>
            <a:lvl2pPr marL="342900" indent="-171450" algn="l" defTabSz="3429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514350" indent="-171450" algn="l" defTabSz="3429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685800" indent="-171450" algn="l" defTabSz="3429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857250" indent="-171450" algn="l" defTabSz="3429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CC1EE-582D-A143-AF7D-E409C134D032}"/>
              </a:ext>
            </a:extLst>
          </p:cNvPr>
          <p:cNvSpPr txBox="1"/>
          <p:nvPr userDrawn="1"/>
        </p:nvSpPr>
        <p:spPr>
          <a:xfrm>
            <a:off x="12143232" y="52120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1450" indent="-171450" defTabSz="342900">
              <a:spcBef>
                <a:spcPts val="75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41FE8-0344-5D47-9947-DD38BB729CF3}"/>
              </a:ext>
            </a:extLst>
          </p:cNvPr>
          <p:cNvSpPr/>
          <p:nvPr userDrawn="1"/>
        </p:nvSpPr>
        <p:spPr>
          <a:xfrm>
            <a:off x="1" y="4955077"/>
            <a:ext cx="7972424" cy="188423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253746" tIns="68580" rIns="68580" bIns="68580" rtlCol="0" anchor="ctr" anchorCtr="0"/>
          <a:lstStyle/>
          <a:p>
            <a:pPr lvl="0"/>
            <a:endParaRPr lang="en-US" sz="675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8372402-BBA1-394F-9C25-A9009A3E6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" y="4962013"/>
            <a:ext cx="6044730" cy="181487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675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BF7B18B-3452-454A-A1E1-F1924571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72426" y="4959763"/>
            <a:ext cx="914399" cy="181487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75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EECA3B-2490-0F46-99E8-9FCD54896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1906" y="4962013"/>
            <a:ext cx="1670519" cy="181487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75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7 July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600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702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4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043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7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5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80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69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8627-BFFE-4AC8-B8A9-80E620D35270}" type="datetimeFigureOut">
              <a:rPr lang="th-TH" smtClean="0"/>
              <a:t>07/07/66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8B32-2BE8-4075-8F28-79F85FA9F0C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2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67589-94B0-253E-7535-393DC3AC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8"/>
          <a:stretch/>
        </p:blipFill>
        <p:spPr>
          <a:xfrm>
            <a:off x="0" y="536769"/>
            <a:ext cx="9144000" cy="39247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8FE8D-22C8-D78C-BD17-B8702FEF143A}"/>
              </a:ext>
            </a:extLst>
          </p:cNvPr>
          <p:cNvSpPr/>
          <p:nvPr/>
        </p:nvSpPr>
        <p:spPr>
          <a:xfrm>
            <a:off x="3491880" y="771550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52EC8-7547-0885-1EF3-BF8B168C715F}"/>
              </a:ext>
            </a:extLst>
          </p:cNvPr>
          <p:cNvSpPr/>
          <p:nvPr/>
        </p:nvSpPr>
        <p:spPr>
          <a:xfrm>
            <a:off x="6588224" y="1635646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076A4-6E90-DBD4-7F82-E8D4800EAC2C}"/>
              </a:ext>
            </a:extLst>
          </p:cNvPr>
          <p:cNvSpPr txBox="1"/>
          <p:nvPr/>
        </p:nvSpPr>
        <p:spPr>
          <a:xfrm>
            <a:off x="4935479" y="483518"/>
            <a:ext cx="266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No source +5V</a:t>
            </a:r>
          </a:p>
        </p:txBody>
      </p:sp>
    </p:spTree>
    <p:extLst>
      <p:ext uri="{BB962C8B-B14F-4D97-AF65-F5344CB8AC3E}">
        <p14:creationId xmlns:p14="http://schemas.microsoft.com/office/powerpoint/2010/main" val="702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67589-94B0-253E-7535-393DC3AC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8"/>
          <a:stretch/>
        </p:blipFill>
        <p:spPr>
          <a:xfrm>
            <a:off x="0" y="536769"/>
            <a:ext cx="9144000" cy="39247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8FE8D-22C8-D78C-BD17-B8702FEF143A}"/>
              </a:ext>
            </a:extLst>
          </p:cNvPr>
          <p:cNvSpPr/>
          <p:nvPr/>
        </p:nvSpPr>
        <p:spPr>
          <a:xfrm>
            <a:off x="3491880" y="771550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52EC8-7547-0885-1EF3-BF8B168C715F}"/>
              </a:ext>
            </a:extLst>
          </p:cNvPr>
          <p:cNvSpPr/>
          <p:nvPr/>
        </p:nvSpPr>
        <p:spPr>
          <a:xfrm>
            <a:off x="6588224" y="1635646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076A4-6E90-DBD4-7F82-E8D4800EAC2C}"/>
              </a:ext>
            </a:extLst>
          </p:cNvPr>
          <p:cNvSpPr txBox="1"/>
          <p:nvPr/>
        </p:nvSpPr>
        <p:spPr>
          <a:xfrm>
            <a:off x="0" y="137994"/>
            <a:ext cx="3995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Apply source 1.3V 2mA to U20-2 to GND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487B58-C08D-9DAC-4B5B-B40C1199759A}"/>
              </a:ext>
            </a:extLst>
          </p:cNvPr>
          <p:cNvGrpSpPr/>
          <p:nvPr/>
        </p:nvGrpSpPr>
        <p:grpSpPr>
          <a:xfrm>
            <a:off x="2627784" y="1755655"/>
            <a:ext cx="4608512" cy="2851076"/>
            <a:chOff x="3131840" y="1825254"/>
            <a:chExt cx="4608512" cy="28510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64B7D-826F-2596-8C93-EE1D3EED3A82}"/>
                </a:ext>
              </a:extLst>
            </p:cNvPr>
            <p:cNvGrpSpPr/>
            <p:nvPr/>
          </p:nvGrpSpPr>
          <p:grpSpPr>
            <a:xfrm rot="16200000">
              <a:off x="4117982" y="839112"/>
              <a:ext cx="2636228" cy="4608512"/>
              <a:chOff x="1043607" y="2335326"/>
              <a:chExt cx="3399406" cy="59426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C7F95C5-2472-6CE7-9AD1-FF377F724E9B}"/>
                  </a:ext>
                </a:extLst>
              </p:cNvPr>
              <p:cNvSpPr/>
              <p:nvPr/>
            </p:nvSpPr>
            <p:spPr>
              <a:xfrm>
                <a:off x="1043608" y="3003798"/>
                <a:ext cx="561128" cy="5611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/>
                  <a:t>Io</a:t>
                </a:r>
                <a:endParaRPr lang="en-GB" sz="16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004DE9-E1EE-F466-6ABD-C2188523F57C}"/>
                  </a:ext>
                </a:extLst>
              </p:cNvPr>
              <p:cNvSpPr/>
              <p:nvPr/>
            </p:nvSpPr>
            <p:spPr>
              <a:xfrm>
                <a:off x="1043607" y="3672270"/>
                <a:ext cx="561128" cy="56112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/>
                  <a:t>Vs</a:t>
                </a:r>
                <a:endParaRPr lang="en-GB" sz="1600" b="1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7CC4C1-D39A-CD71-D468-67399CE28A87}"/>
                  </a:ext>
                </a:extLst>
              </p:cNvPr>
              <p:cNvSpPr/>
              <p:nvPr/>
            </p:nvSpPr>
            <p:spPr>
              <a:xfrm>
                <a:off x="1266861" y="2471874"/>
                <a:ext cx="114621" cy="424580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8E3612A-9004-ECF5-4222-0AF32052951B}"/>
                  </a:ext>
                </a:extLst>
              </p:cNvPr>
              <p:cNvCxnSpPr>
                <a:cxnSpLocks/>
                <a:stCxn id="10" idx="4"/>
                <a:endCxn id="11" idx="0"/>
              </p:cNvCxnSpPr>
              <p:nvPr/>
            </p:nvCxnSpPr>
            <p:spPr>
              <a:xfrm flipH="1">
                <a:off x="1324171" y="3564926"/>
                <a:ext cx="1" cy="107344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55ABB3C-37EF-7E9A-A7AB-356C37DC8CCE}"/>
                  </a:ext>
                </a:extLst>
              </p:cNvPr>
              <p:cNvCxnSpPr>
                <a:cxnSpLocks/>
                <a:stCxn id="12" idx="2"/>
                <a:endCxn id="10" idx="0"/>
              </p:cNvCxnSpPr>
              <p:nvPr/>
            </p:nvCxnSpPr>
            <p:spPr>
              <a:xfrm>
                <a:off x="1324172" y="2896454"/>
                <a:ext cx="0" cy="107344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D026423-40F2-5181-D8D6-436432479059}"/>
                  </a:ext>
                </a:extLst>
              </p:cNvPr>
              <p:cNvSpPr/>
              <p:nvPr/>
            </p:nvSpPr>
            <p:spPr>
              <a:xfrm>
                <a:off x="1929775" y="3171019"/>
                <a:ext cx="387908" cy="64996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err="1"/>
                  <a:t>Vm</a:t>
                </a:r>
                <a:endParaRPr lang="en-GB" sz="1400" b="1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515DD3-FAC4-A19B-701A-A16925EC5085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1324171" y="2335326"/>
                <a:ext cx="1" cy="136548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F13FE3-3E7F-D403-6EAF-1134F181B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0" y="2343194"/>
                <a:ext cx="79955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3B9D3E3-B728-7BB4-2D65-00EBFF88BFE7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rot="5400000" flipH="1">
                <a:off x="1709816" y="2757107"/>
                <a:ext cx="827825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AF8D9C-962C-FD95-7997-AA09FF4DE392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 rot="5400000" flipH="1">
                <a:off x="1812242" y="4132472"/>
                <a:ext cx="622973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ABDCD40-0031-F278-59B2-07A19733D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39" y="4443958"/>
                <a:ext cx="79955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4216CB-6335-5AD2-33A5-CA2FBF467713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1324171" y="4233398"/>
                <a:ext cx="0" cy="2189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6ECF49-13DA-11F3-D7E9-00EFF2A29B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703081" y="5864604"/>
                <a:ext cx="3834024" cy="992734"/>
              </a:xfrm>
              <a:prstGeom prst="line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5FE4CD-87B7-E9A5-DEB9-2BCA6A59BB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283370" y="1183550"/>
                <a:ext cx="0" cy="2319287"/>
              </a:xfrm>
              <a:prstGeom prst="line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9BE28-45B0-F118-A3F4-1618814E533C}"/>
                </a:ext>
              </a:extLst>
            </p:cNvPr>
            <p:cNvSpPr txBox="1"/>
            <p:nvPr/>
          </p:nvSpPr>
          <p:spPr>
            <a:xfrm>
              <a:off x="3250656" y="3988411"/>
              <a:ext cx="329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Rs</a:t>
              </a:r>
              <a:endParaRPr lang="en-GB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986B88-9DFD-01A7-CF45-9A4CA9D7C873}"/>
                </a:ext>
              </a:extLst>
            </p:cNvPr>
            <p:cNvSpPr txBox="1"/>
            <p:nvPr/>
          </p:nvSpPr>
          <p:spPr>
            <a:xfrm>
              <a:off x="3630672" y="4394314"/>
              <a:ext cx="49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2mA</a:t>
              </a:r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35E234-8318-9E55-9F8B-F3CE86993E5E}"/>
                </a:ext>
              </a:extLst>
            </p:cNvPr>
            <p:cNvSpPr txBox="1"/>
            <p:nvPr/>
          </p:nvSpPr>
          <p:spPr>
            <a:xfrm>
              <a:off x="4136979" y="4399331"/>
              <a:ext cx="49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1.3V</a:t>
              </a:r>
              <a:endParaRPr lang="en-GB" sz="12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3587FF0-3176-9882-B5C9-3E1A4E7D14CB}"/>
              </a:ext>
            </a:extLst>
          </p:cNvPr>
          <p:cNvSpPr/>
          <p:nvPr/>
        </p:nvSpPr>
        <p:spPr>
          <a:xfrm>
            <a:off x="2694566" y="3912286"/>
            <a:ext cx="1456025" cy="6894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67589-94B0-253E-7535-393DC3AC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68"/>
          <a:stretch/>
        </p:blipFill>
        <p:spPr>
          <a:xfrm>
            <a:off x="13834" y="536769"/>
            <a:ext cx="9144000" cy="39247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898FE8D-22C8-D78C-BD17-B8702FEF143A}"/>
              </a:ext>
            </a:extLst>
          </p:cNvPr>
          <p:cNvSpPr/>
          <p:nvPr/>
        </p:nvSpPr>
        <p:spPr>
          <a:xfrm>
            <a:off x="3491880" y="771550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52EC8-7547-0885-1EF3-BF8B168C715F}"/>
              </a:ext>
            </a:extLst>
          </p:cNvPr>
          <p:cNvSpPr/>
          <p:nvPr/>
        </p:nvSpPr>
        <p:spPr>
          <a:xfrm>
            <a:off x="6588224" y="1635646"/>
            <a:ext cx="1008112" cy="288032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076A4-6E90-DBD4-7F82-E8D4800EAC2C}"/>
              </a:ext>
            </a:extLst>
          </p:cNvPr>
          <p:cNvSpPr txBox="1"/>
          <p:nvPr/>
        </p:nvSpPr>
        <p:spPr>
          <a:xfrm>
            <a:off x="0" y="137994"/>
            <a:ext cx="5872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Measure Voltage at U20-2 to GND for clamping diode test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487B58-C08D-9DAC-4B5B-B40C1199759A}"/>
              </a:ext>
            </a:extLst>
          </p:cNvPr>
          <p:cNvGrpSpPr/>
          <p:nvPr/>
        </p:nvGrpSpPr>
        <p:grpSpPr>
          <a:xfrm>
            <a:off x="2627784" y="1755655"/>
            <a:ext cx="4608512" cy="2851076"/>
            <a:chOff x="3131840" y="1825254"/>
            <a:chExt cx="4608512" cy="28510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64B7D-826F-2596-8C93-EE1D3EED3A82}"/>
                </a:ext>
              </a:extLst>
            </p:cNvPr>
            <p:cNvGrpSpPr/>
            <p:nvPr/>
          </p:nvGrpSpPr>
          <p:grpSpPr>
            <a:xfrm rot="16200000">
              <a:off x="4117982" y="839112"/>
              <a:ext cx="2636228" cy="4608512"/>
              <a:chOff x="1043607" y="2335326"/>
              <a:chExt cx="3399406" cy="594265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C7F95C5-2472-6CE7-9AD1-FF377F724E9B}"/>
                  </a:ext>
                </a:extLst>
              </p:cNvPr>
              <p:cNvSpPr/>
              <p:nvPr/>
            </p:nvSpPr>
            <p:spPr>
              <a:xfrm>
                <a:off x="1043608" y="3003798"/>
                <a:ext cx="561128" cy="5611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/>
                  <a:t>Io</a:t>
                </a:r>
                <a:endParaRPr lang="en-GB" sz="1600" b="1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2004DE9-E1EE-F466-6ABD-C2188523F57C}"/>
                  </a:ext>
                </a:extLst>
              </p:cNvPr>
              <p:cNvSpPr/>
              <p:nvPr/>
            </p:nvSpPr>
            <p:spPr>
              <a:xfrm>
                <a:off x="1043607" y="3672270"/>
                <a:ext cx="561128" cy="56112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600" b="1" dirty="0"/>
                  <a:t>Vs</a:t>
                </a:r>
                <a:endParaRPr lang="en-GB" sz="1600" b="1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7CC4C1-D39A-CD71-D468-67399CE28A87}"/>
                  </a:ext>
                </a:extLst>
              </p:cNvPr>
              <p:cNvSpPr/>
              <p:nvPr/>
            </p:nvSpPr>
            <p:spPr>
              <a:xfrm>
                <a:off x="1266861" y="2471874"/>
                <a:ext cx="114621" cy="424580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8E3612A-9004-ECF5-4222-0AF32052951B}"/>
                  </a:ext>
                </a:extLst>
              </p:cNvPr>
              <p:cNvCxnSpPr>
                <a:cxnSpLocks/>
                <a:stCxn id="10" idx="4"/>
                <a:endCxn id="11" idx="0"/>
              </p:cNvCxnSpPr>
              <p:nvPr/>
            </p:nvCxnSpPr>
            <p:spPr>
              <a:xfrm flipH="1">
                <a:off x="1324171" y="3564926"/>
                <a:ext cx="1" cy="107344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55ABB3C-37EF-7E9A-A7AB-356C37DC8CCE}"/>
                  </a:ext>
                </a:extLst>
              </p:cNvPr>
              <p:cNvCxnSpPr>
                <a:cxnSpLocks/>
                <a:stCxn id="12" idx="2"/>
                <a:endCxn id="10" idx="0"/>
              </p:cNvCxnSpPr>
              <p:nvPr/>
            </p:nvCxnSpPr>
            <p:spPr>
              <a:xfrm>
                <a:off x="1324172" y="2896454"/>
                <a:ext cx="0" cy="107344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D026423-40F2-5181-D8D6-436432479059}"/>
                  </a:ext>
                </a:extLst>
              </p:cNvPr>
              <p:cNvSpPr/>
              <p:nvPr/>
            </p:nvSpPr>
            <p:spPr>
              <a:xfrm>
                <a:off x="1929775" y="3003799"/>
                <a:ext cx="387908" cy="6395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b="1" dirty="0" err="1"/>
                  <a:t>Vm</a:t>
                </a:r>
                <a:endParaRPr lang="en-GB" sz="1400" b="1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515DD3-FAC4-A19B-701A-A16925EC5085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H="1" flipV="1">
                <a:off x="1324171" y="2335326"/>
                <a:ext cx="1" cy="136548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F13FE3-3E7F-D403-6EAF-1134F181BB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40" y="2343194"/>
                <a:ext cx="79955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3B9D3E3-B728-7BB4-2D65-00EBFF88BFE7}"/>
                  </a:ext>
                </a:extLst>
              </p:cNvPr>
              <p:cNvCxnSpPr>
                <a:cxnSpLocks/>
                <a:stCxn id="15" idx="0"/>
              </p:cNvCxnSpPr>
              <p:nvPr/>
            </p:nvCxnSpPr>
            <p:spPr>
              <a:xfrm rot="5400000" flipH="1">
                <a:off x="1793427" y="2673497"/>
                <a:ext cx="660605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BAF8D9C-962C-FD95-7997-AA09FF4DE392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 rot="5400000" flipH="1">
                <a:off x="1723402" y="4043631"/>
                <a:ext cx="800654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ABDCD40-0031-F278-59B2-07A19733D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639" y="4443958"/>
                <a:ext cx="79955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4216CB-6335-5AD2-33A5-CA2FBF467713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1324171" y="4233398"/>
                <a:ext cx="0" cy="2189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6ECF49-13DA-11F3-D7E9-00EFF2A29B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703081" y="5864604"/>
                <a:ext cx="3834024" cy="992734"/>
              </a:xfrm>
              <a:prstGeom prst="line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5FE4CD-87B7-E9A5-DEB9-2BCA6A59BB7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3283370" y="1183550"/>
                <a:ext cx="0" cy="2319287"/>
              </a:xfrm>
              <a:prstGeom prst="line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9BE28-45B0-F118-A3F4-1618814E533C}"/>
                </a:ext>
              </a:extLst>
            </p:cNvPr>
            <p:cNvSpPr txBox="1"/>
            <p:nvPr/>
          </p:nvSpPr>
          <p:spPr>
            <a:xfrm>
              <a:off x="3250656" y="3988411"/>
              <a:ext cx="3292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Rs</a:t>
              </a:r>
              <a:endParaRPr lang="en-GB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986B88-9DFD-01A7-CF45-9A4CA9D7C873}"/>
                </a:ext>
              </a:extLst>
            </p:cNvPr>
            <p:cNvSpPr txBox="1"/>
            <p:nvPr/>
          </p:nvSpPr>
          <p:spPr>
            <a:xfrm>
              <a:off x="3630672" y="4394314"/>
              <a:ext cx="49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2mA</a:t>
              </a:r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35E234-8318-9E55-9F8B-F3CE86993E5E}"/>
                </a:ext>
              </a:extLst>
            </p:cNvPr>
            <p:cNvSpPr txBox="1"/>
            <p:nvPr/>
          </p:nvSpPr>
          <p:spPr>
            <a:xfrm>
              <a:off x="4136979" y="4399331"/>
              <a:ext cx="495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1.3V</a:t>
              </a:r>
              <a:endParaRPr lang="en-GB" sz="12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2B93908-6EB3-F81D-A2FE-2C82E4512023}"/>
              </a:ext>
            </a:extLst>
          </p:cNvPr>
          <p:cNvSpPr/>
          <p:nvPr/>
        </p:nvSpPr>
        <p:spPr>
          <a:xfrm>
            <a:off x="3126616" y="3337585"/>
            <a:ext cx="537963" cy="4351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B2763-EBDD-8E43-A428-BAAC1A61BAD3}"/>
              </a:ext>
            </a:extLst>
          </p:cNvPr>
          <p:cNvSpPr txBox="1"/>
          <p:nvPr/>
        </p:nvSpPr>
        <p:spPr>
          <a:xfrm>
            <a:off x="13834" y="4652041"/>
            <a:ext cx="626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Question: Is this test method is affect on </a:t>
            </a:r>
            <a:r>
              <a:rPr lang="en-US" sz="2400" b="1" dirty="0"/>
              <a:t>U19</a:t>
            </a:r>
            <a:r>
              <a:rPr lang="en-US" sz="2400" dirty="0"/>
              <a:t>?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9BE04-0B50-B59B-4C72-B331CBBA4CC6}"/>
              </a:ext>
            </a:extLst>
          </p:cNvPr>
          <p:cNvSpPr/>
          <p:nvPr/>
        </p:nvSpPr>
        <p:spPr>
          <a:xfrm>
            <a:off x="1599870" y="1203598"/>
            <a:ext cx="936103" cy="21339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83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51</Words>
  <Application>Microsoft Office PowerPoint</Application>
  <PresentationFormat>On-screen Show (16:9)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Barlow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Hinsor Yoocharoen</dc:creator>
  <cp:lastModifiedBy>Tattep Damrongkamoltip</cp:lastModifiedBy>
  <cp:revision>34</cp:revision>
  <dcterms:created xsi:type="dcterms:W3CDTF">2020-06-09T05:37:00Z</dcterms:created>
  <dcterms:modified xsi:type="dcterms:W3CDTF">2023-07-07T02:26:35Z</dcterms:modified>
</cp:coreProperties>
</file>