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handoutMasterIdLst>
    <p:handoutMasterId r:id="rId7"/>
  </p:handoutMasterIdLst>
  <p:sldIdLst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092D6-0554-47FD-BB01-CB9E3BA1ED2B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0AE2F-728D-46F3-A3D9-01726CF6F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8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81E50-036F-4A9E-808F-5C0C78341994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963C2-DAD1-4876-A094-E23F159C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255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D3B0B-89D7-40DA-AF77-694F7E255C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451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A1B4-3E58-4EC8-B6AB-275A1FB335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53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28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52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3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30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4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28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46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63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4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11C80-E61D-4113-B82E-1D207E7128C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6B7BC-C098-4850-AB18-3E527E5F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3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28737"/>
            <a:ext cx="12192000" cy="42005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89935" y="117987"/>
            <a:ext cx="9438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FOUND IN THE WEB. </a:t>
            </a:r>
          </a:p>
          <a:p>
            <a:r>
              <a:rPr lang="en-US" dirty="0" smtClean="0"/>
              <a:t>THIS SITE CALCULATES VALUES VERY DIFFERENT FROM D/S EQUATIONS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2269" y="0"/>
            <a:ext cx="86111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Dual Tone Decoder PLL</a:t>
            </a:r>
          </a:p>
          <a:p>
            <a:r>
              <a:rPr lang="en-US" dirty="0" smtClean="0"/>
              <a:t>Remove all copper around traces</a:t>
            </a:r>
          </a:p>
          <a:p>
            <a:r>
              <a:rPr lang="en-US" dirty="0" err="1" smtClean="0"/>
              <a:t>assy</a:t>
            </a:r>
            <a:endParaRPr lang="en-US" dirty="0"/>
          </a:p>
          <a:p>
            <a:r>
              <a:rPr lang="en-US" dirty="0" smtClean="0"/>
              <a:t>Schematic: 400 Hz PLL NEW VALUES MAY 5, 2017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783952" y="1072229"/>
            <a:ext cx="7940532" cy="5414157"/>
            <a:chOff x="3002288" y="954242"/>
            <a:chExt cx="7940532" cy="5414157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02288" y="954242"/>
              <a:ext cx="7325506" cy="5414157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8923403" y="3822492"/>
              <a:ext cx="1034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.12uF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163246" y="1348567"/>
              <a:ext cx="17795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18.7K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67661" y="5774195"/>
              <a:ext cx="1034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2.2uF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67660" y="4801054"/>
              <a:ext cx="1034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10uF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891645" y="1461251"/>
              <a:ext cx="1034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50 </a:t>
              </a:r>
              <a:r>
                <a:rPr lang="el-GR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Ω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8182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ZGU1M2FjMS1iZjVmLTRhYWUtOWNmMS0wNzUwOWUyM2E0YjAiIG9yaWdpbj0iZGVmYXVsdFZhbHVlIj48ZWxlbWVudCB1aWQ9ImJiYTk0YzY1LWFjM2QtNGYzNC1iMmUxLThkZTExZWY2ZjAxYyIgdmFsdWU9IiIgeG1sbnM9Imh0dHA6Ly93d3cuYm9sZG9uamFtZXMuY29tLzIwMDgvMDEvc2llL2ludGVybmFsL2xhYmVsIiAvPjwvc2lzbD48VXNlck5hbWU+VVNcMDB2Mzg1MzwvVXNlck5hbWU+PERhdGVUaW1lPjUvNS8yMDE3IDc6NDg6MDYgUE08L0RhdGVUaW1lPjxMYWJlbFN0cmluZz5PcmlnaW4gSnVyaXNkaWN0aW9uOiBVUyA8L0xhYmVsU3RyaW5nPjwvaXRlbT48L2xhYmVsSGlzdG9yeT4=</Value>
</WrappedLabelHistory>
</file>

<file path=customXml/item2.xml><?xml version="1.0" encoding="utf-8"?>
<sisl xmlns:xsi="http://www.w3.org/2001/XMLSchema-instance" xmlns:xsd="http://www.w3.org/2001/XMLSchema" xmlns="http://www.boldonjames.com/2008/01/sie/internal/label" sislVersion="0" policy="cde53ac1-bf5f-4aae-9cf1-07509e23a4b0" origin="defaultValue">
  <element uid="bba94c65-ac3d-4f34-b2e1-8de11ef6f01c" value=""/>
</sisl>
</file>

<file path=customXml/itemProps1.xml><?xml version="1.0" encoding="utf-8"?>
<ds:datastoreItem xmlns:ds="http://schemas.openxmlformats.org/officeDocument/2006/customXml" ds:itemID="{0878E2D6-7E63-4235-9374-FB1BF64BF5E2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CFC25B56-E72B-402E-99D3-EB7EF90E644D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</Words>
  <Application>Microsoft Office PowerPoint</Application>
  <PresentationFormat>Widescreen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Raytheon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Gangopadhya</dc:creator>
  <cp:keywords>[rtnipcontrolcode:rtnipcontrolcodenone||rtnexportcontrolcountry:usa|rtnexportcontrolcode:rtnexportcontrolcodenone||]</cp:keywords>
  <cp:lastModifiedBy>Robin Gangopadhya</cp:lastModifiedBy>
  <cp:revision>2</cp:revision>
  <dcterms:created xsi:type="dcterms:W3CDTF">2017-05-05T19:44:38Z</dcterms:created>
  <dcterms:modified xsi:type="dcterms:W3CDTF">2017-05-05T19:49:53Z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1324abd4-14df-4128-8121-0e9ec4a2e46a</vt:lpwstr>
  </property>
  <property fmtid="{D5CDD505-2E9C-101B-9397-08002B2CF9AE}" pid="3" name="bjDocumentLabelXML">
    <vt:lpwstr>&lt;?xml version="1.0" encoding="us-ascii"?&gt;&lt;sisl xmlns:xsi="http://www.w3.org/2001/XMLSchema-instance" xmlns:xsd="http://www.w3.org/2001/XMLSchema" sislVersion="0" policy="cde53ac1-bf5f-4aae-9cf1-07509e23a4b0" origin="defaultValue" xmlns="http://www.boldonj</vt:lpwstr>
  </property>
  <property fmtid="{D5CDD505-2E9C-101B-9397-08002B2CF9AE}" pid="4" name="bjDocumentLabelXML-0">
    <vt:lpwstr>ames.com/2008/01/sie/internal/label"&gt;&lt;element uid="bba94c65-ac3d-4f34-b2e1-8de11ef6f01c" value="" /&gt;&lt;/sisl&gt;</vt:lpwstr>
  </property>
  <property fmtid="{D5CDD505-2E9C-101B-9397-08002B2CF9AE}" pid="5" name="bjDocumentSecurityLabel">
    <vt:lpwstr>Origin Jurisdiction: US </vt:lpwstr>
  </property>
  <property fmtid="{D5CDD505-2E9C-101B-9397-08002B2CF9AE}" pid="6" name="rtnipcontrolcode">
    <vt:lpwstr>rtnipcontrolcodenone</vt:lpwstr>
  </property>
  <property fmtid="{D5CDD505-2E9C-101B-9397-08002B2CF9AE}" pid="7" name="rtnexportcontrolcountry">
    <vt:lpwstr>usa</vt:lpwstr>
  </property>
  <property fmtid="{D5CDD505-2E9C-101B-9397-08002B2CF9AE}" pid="8" name="rtnexportcontrolcode">
    <vt:lpwstr>rtnexportcontrolcodenone</vt:lpwstr>
  </property>
  <property fmtid="{D5CDD505-2E9C-101B-9397-08002B2CF9AE}" pid="9" name="bjSaver">
    <vt:lpwstr>CC5IEdvyq+D5hFkNRhKDJJ3WjP7n07Da</vt:lpwstr>
  </property>
  <property fmtid="{D5CDD505-2E9C-101B-9397-08002B2CF9AE}" pid="10" name="bjLabelHistoryID">
    <vt:lpwstr>{0878E2D6-7E63-4235-9374-FB1BF64BF5E2}</vt:lpwstr>
  </property>
</Properties>
</file>