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5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1DD2-5BFE-415D-9265-F31940827089}" type="datetimeFigureOut">
              <a:rPr kumimoji="1" lang="ja-JP" altLang="en-US" smtClean="0"/>
              <a:pPr/>
              <a:t>2017/12/15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A194F-2BB4-4703-B510-D1F79680C02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1DD2-5BFE-415D-9265-F31940827089}" type="datetimeFigureOut">
              <a:rPr kumimoji="1" lang="ja-JP" altLang="en-US" smtClean="0"/>
              <a:pPr/>
              <a:t>2017/12/15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A194F-2BB4-4703-B510-D1F79680C02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1DD2-5BFE-415D-9265-F31940827089}" type="datetimeFigureOut">
              <a:rPr kumimoji="1" lang="ja-JP" altLang="en-US" smtClean="0"/>
              <a:pPr/>
              <a:t>2017/12/15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A194F-2BB4-4703-B510-D1F79680C02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1DD2-5BFE-415D-9265-F31940827089}" type="datetimeFigureOut">
              <a:rPr kumimoji="1" lang="ja-JP" altLang="en-US" smtClean="0"/>
              <a:pPr/>
              <a:t>2017/12/15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A194F-2BB4-4703-B510-D1F79680C02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1DD2-5BFE-415D-9265-F31940827089}" type="datetimeFigureOut">
              <a:rPr kumimoji="1" lang="ja-JP" altLang="en-US" smtClean="0"/>
              <a:pPr/>
              <a:t>2017/12/15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A194F-2BB4-4703-B510-D1F79680C02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1DD2-5BFE-415D-9265-F31940827089}" type="datetimeFigureOut">
              <a:rPr kumimoji="1" lang="ja-JP" altLang="en-US" smtClean="0"/>
              <a:pPr/>
              <a:t>2017/12/15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A194F-2BB4-4703-B510-D1F79680C02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1DD2-5BFE-415D-9265-F31940827089}" type="datetimeFigureOut">
              <a:rPr kumimoji="1" lang="ja-JP" altLang="en-US" smtClean="0"/>
              <a:pPr/>
              <a:t>2017/12/15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A194F-2BB4-4703-B510-D1F79680C02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1DD2-5BFE-415D-9265-F31940827089}" type="datetimeFigureOut">
              <a:rPr kumimoji="1" lang="ja-JP" altLang="en-US" smtClean="0"/>
              <a:pPr/>
              <a:t>2017/12/15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A194F-2BB4-4703-B510-D1F79680C02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1DD2-5BFE-415D-9265-F31940827089}" type="datetimeFigureOut">
              <a:rPr kumimoji="1" lang="ja-JP" altLang="en-US" smtClean="0"/>
              <a:pPr/>
              <a:t>2017/12/15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A194F-2BB4-4703-B510-D1F79680C02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1DD2-5BFE-415D-9265-F31940827089}" type="datetimeFigureOut">
              <a:rPr kumimoji="1" lang="ja-JP" altLang="en-US" smtClean="0"/>
              <a:pPr/>
              <a:t>2017/12/15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A194F-2BB4-4703-B510-D1F79680C02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B1DD2-5BFE-415D-9265-F31940827089}" type="datetimeFigureOut">
              <a:rPr kumimoji="1" lang="ja-JP" altLang="en-US" smtClean="0"/>
              <a:pPr/>
              <a:t>2017/12/15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A194F-2BB4-4703-B510-D1F79680C02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B1DD2-5BFE-415D-9265-F31940827089}" type="datetimeFigureOut">
              <a:rPr kumimoji="1" lang="ja-JP" altLang="en-US" smtClean="0"/>
              <a:pPr/>
              <a:t>2017/12/15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A194F-2BB4-4703-B510-D1F79680C02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436" y="1340768"/>
            <a:ext cx="7595657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正方形/長方形 4"/>
          <p:cNvSpPr/>
          <p:nvPr/>
        </p:nvSpPr>
        <p:spPr>
          <a:xfrm>
            <a:off x="2071359" y="1628800"/>
            <a:ext cx="3528392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" name="直線コネクタ 7"/>
          <p:cNvCxnSpPr/>
          <p:nvPr/>
        </p:nvCxnSpPr>
        <p:spPr>
          <a:xfrm>
            <a:off x="2719431" y="404664"/>
            <a:ext cx="0" cy="17281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3943567" y="404664"/>
            <a:ext cx="0" cy="1800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 flipH="1">
            <a:off x="991239" y="404664"/>
            <a:ext cx="29523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2143367" y="1412776"/>
            <a:ext cx="1073179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400" dirty="0" smtClean="0"/>
              <a:t>Vpu_2=1.8V</a:t>
            </a:r>
            <a:endParaRPr kumimoji="1" lang="ja-JP" altLang="en-US" sz="1400" dirty="0"/>
          </a:p>
        </p:txBody>
      </p:sp>
      <p:cxnSp>
        <p:nvCxnSpPr>
          <p:cNvPr id="14" name="直線コネクタ 13"/>
          <p:cNvCxnSpPr/>
          <p:nvPr/>
        </p:nvCxnSpPr>
        <p:spPr>
          <a:xfrm>
            <a:off x="4699655" y="404664"/>
            <a:ext cx="0" cy="1800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flipH="1">
            <a:off x="4735655" y="404664"/>
            <a:ext cx="29523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 flipH="1">
            <a:off x="5095695" y="2591928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5527743" y="2564904"/>
            <a:ext cx="0" cy="1800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flipH="1">
            <a:off x="5527743" y="4365104"/>
            <a:ext cx="17281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854164" y="44624"/>
            <a:ext cx="117981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400" dirty="0" err="1" smtClean="0"/>
              <a:t>Vref_A</a:t>
            </a:r>
            <a:r>
              <a:rPr lang="en-US" altLang="ja-JP" sz="1400" dirty="0" smtClean="0"/>
              <a:t> = 1.8V</a:t>
            </a:r>
            <a:endParaRPr kumimoji="1" lang="ja-JP" altLang="en-US" sz="14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663647" y="44624"/>
            <a:ext cx="117339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400" dirty="0" err="1" smtClean="0"/>
              <a:t>Vref_B</a:t>
            </a:r>
            <a:r>
              <a:rPr lang="en-US" altLang="ja-JP" sz="1400" dirty="0" smtClean="0"/>
              <a:t> = 3.3V</a:t>
            </a:r>
            <a:endParaRPr kumimoji="1" lang="ja-JP" altLang="en-US" sz="1400" dirty="0"/>
          </a:p>
        </p:txBody>
      </p:sp>
      <p:cxnSp>
        <p:nvCxnSpPr>
          <p:cNvPr id="24" name="直線コネクタ 23"/>
          <p:cNvCxnSpPr/>
          <p:nvPr/>
        </p:nvCxnSpPr>
        <p:spPr>
          <a:xfrm>
            <a:off x="6067655" y="404664"/>
            <a:ext cx="0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6442577" y="4201343"/>
            <a:ext cx="2377895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400" dirty="0" smtClean="0"/>
              <a:t>MCU GPIO(3.3V) from outside</a:t>
            </a:r>
            <a:endParaRPr kumimoji="1" lang="ja-JP" altLang="en-US" sz="1400" dirty="0"/>
          </a:p>
        </p:txBody>
      </p:sp>
      <p:sp>
        <p:nvSpPr>
          <p:cNvPr id="27" name="正方形/長方形 26"/>
          <p:cNvSpPr/>
          <p:nvPr/>
        </p:nvSpPr>
        <p:spPr>
          <a:xfrm>
            <a:off x="5909487" y="4581128"/>
            <a:ext cx="122312" cy="338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0" name="直線コネクタ 29"/>
          <p:cNvCxnSpPr/>
          <p:nvPr/>
        </p:nvCxnSpPr>
        <p:spPr>
          <a:xfrm>
            <a:off x="5959791" y="4365104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61655" y="5013176"/>
            <a:ext cx="53340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テキスト ボックス 32"/>
          <p:cNvSpPr txBox="1"/>
          <p:nvPr/>
        </p:nvSpPr>
        <p:spPr>
          <a:xfrm>
            <a:off x="6103807" y="4561383"/>
            <a:ext cx="1186543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400" dirty="0" err="1" smtClean="0">
                <a:solidFill>
                  <a:schemeClr val="accent1"/>
                </a:solidFill>
              </a:rPr>
              <a:t>Rpd</a:t>
            </a:r>
            <a:r>
              <a:rPr lang="en-US" altLang="ja-JP" sz="1400" dirty="0" smtClean="0">
                <a:solidFill>
                  <a:schemeClr val="accent1"/>
                </a:solidFill>
              </a:rPr>
              <a:t> = 1k ohm</a:t>
            </a:r>
            <a:endParaRPr kumimoji="1" lang="ja-JP" altLang="en-US" sz="1400" dirty="0">
              <a:solidFill>
                <a:schemeClr val="accent1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1207263" y="640433"/>
            <a:ext cx="122312" cy="338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コネクタ 34"/>
          <p:cNvCxnSpPr/>
          <p:nvPr/>
        </p:nvCxnSpPr>
        <p:spPr>
          <a:xfrm>
            <a:off x="1257567" y="424409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3247" y="1072481"/>
            <a:ext cx="53340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テキスト ボックス 36"/>
          <p:cNvSpPr txBox="1"/>
          <p:nvPr/>
        </p:nvSpPr>
        <p:spPr>
          <a:xfrm>
            <a:off x="1401583" y="620688"/>
            <a:ext cx="1186543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400" dirty="0" err="1" smtClean="0">
                <a:solidFill>
                  <a:schemeClr val="accent1"/>
                </a:solidFill>
              </a:rPr>
              <a:t>Rpd</a:t>
            </a:r>
            <a:r>
              <a:rPr lang="en-US" altLang="ja-JP" sz="1400" dirty="0" smtClean="0">
                <a:solidFill>
                  <a:schemeClr val="accent1"/>
                </a:solidFill>
              </a:rPr>
              <a:t> = 1k ohm</a:t>
            </a:r>
            <a:endParaRPr kumimoji="1" lang="ja-JP" altLang="en-US" sz="1400" dirty="0">
              <a:solidFill>
                <a:schemeClr val="accent1"/>
              </a:solidFill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1308605" y="5517232"/>
            <a:ext cx="7367851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b="1" dirty="0" smtClean="0"/>
              <a:t>when </a:t>
            </a:r>
            <a:r>
              <a:rPr lang="en-US" altLang="ja-JP" sz="1400" b="1" dirty="0" err="1" smtClean="0"/>
              <a:t>Vref_A</a:t>
            </a:r>
            <a:r>
              <a:rPr lang="en-US" altLang="ja-JP" sz="1400" b="1" dirty="0" smtClean="0"/>
              <a:t> and EN stopped (=open) and still </a:t>
            </a:r>
            <a:r>
              <a:rPr lang="en-US" altLang="ja-JP" sz="1400" b="1" dirty="0" err="1" smtClean="0"/>
              <a:t>Vref_B</a:t>
            </a:r>
            <a:r>
              <a:rPr lang="en-US" altLang="ja-JP" sz="1400" b="1" dirty="0" smtClean="0"/>
              <a:t> alive, about 0.3 to 0.4V appears on </a:t>
            </a:r>
            <a:r>
              <a:rPr lang="en-US" altLang="ja-JP" sz="1400" b="1" dirty="0" err="1" smtClean="0"/>
              <a:t>Vref_A</a:t>
            </a:r>
            <a:r>
              <a:rPr lang="en-US" altLang="ja-JP" sz="1400" b="1" dirty="0" smtClean="0"/>
              <a:t>.</a:t>
            </a:r>
          </a:p>
          <a:p>
            <a:r>
              <a:rPr lang="en-US" altLang="ja-JP" sz="1400" b="1" dirty="0" smtClean="0"/>
              <a:t>Then, 1k ohm </a:t>
            </a:r>
            <a:r>
              <a:rPr lang="en-US" altLang="ja-JP" sz="1400" b="1" dirty="0" err="1" smtClean="0"/>
              <a:t>Rpd</a:t>
            </a:r>
            <a:r>
              <a:rPr lang="en-US" altLang="ja-JP" sz="1400" b="1" dirty="0" smtClean="0"/>
              <a:t> had placed on </a:t>
            </a:r>
            <a:r>
              <a:rPr lang="en-US" altLang="ja-JP" sz="1400" b="1" dirty="0" err="1" smtClean="0"/>
              <a:t>Vref_A</a:t>
            </a:r>
            <a:r>
              <a:rPr lang="en-US" altLang="ja-JP" sz="1400" b="1" dirty="0" smtClean="0"/>
              <a:t> and EN, took measurement again.</a:t>
            </a:r>
          </a:p>
          <a:p>
            <a:r>
              <a:rPr lang="en-US" altLang="ja-JP" sz="1400" b="1" dirty="0" smtClean="0"/>
              <a:t>The </a:t>
            </a:r>
            <a:r>
              <a:rPr lang="en-US" altLang="ja-JP" sz="1400" b="1" dirty="0" err="1" smtClean="0"/>
              <a:t>Vref_A</a:t>
            </a:r>
            <a:r>
              <a:rPr lang="en-US" altLang="ja-JP" sz="1400" b="1" dirty="0" smtClean="0"/>
              <a:t> voltage was reduced to about 20 to 30mV, however, the voltage still appears.</a:t>
            </a:r>
          </a:p>
          <a:p>
            <a:r>
              <a:rPr lang="en-US" altLang="ja-JP" sz="1400" b="1" dirty="0" smtClean="0"/>
              <a:t>The customer wants to reduce it to 0V.</a:t>
            </a:r>
          </a:p>
          <a:p>
            <a:r>
              <a:rPr lang="en-US" altLang="ja-JP" sz="1400" b="1" dirty="0"/>
              <a:t>P</a:t>
            </a:r>
            <a:r>
              <a:rPr lang="en-US" altLang="ja-JP" sz="1400" b="1" dirty="0" smtClean="0"/>
              <a:t>lease let us know the appropriate value for </a:t>
            </a:r>
            <a:r>
              <a:rPr lang="en-US" altLang="ja-JP" sz="1400" b="1" dirty="0" err="1" smtClean="0"/>
              <a:t>Rpd</a:t>
            </a:r>
            <a:r>
              <a:rPr lang="en-US" altLang="ja-JP" sz="1400" b="1" dirty="0"/>
              <a:t> </a:t>
            </a:r>
            <a:r>
              <a:rPr lang="en-US" altLang="ja-JP" sz="1400" b="1" dirty="0" smtClean="0"/>
              <a:t>or any method to meet their requirement.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101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KTL</dc:creator>
  <cp:lastModifiedBy>KTL</cp:lastModifiedBy>
  <cp:revision>2</cp:revision>
  <dcterms:created xsi:type="dcterms:W3CDTF">2017-12-15T02:51:44Z</dcterms:created>
  <dcterms:modified xsi:type="dcterms:W3CDTF">2017-12-15T04:36:55Z</dcterms:modified>
</cp:coreProperties>
</file>