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3826-1099-4A90-8723-70645E1E28A7}" type="datetimeFigureOut">
              <a:rPr kumimoji="1" lang="ja-JP" altLang="en-US" smtClean="0"/>
              <a:t>2015/9/4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B81AF-C998-45D7-AB0B-C68EAB3D33A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251276"/>
            <a:ext cx="52292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48680"/>
            <a:ext cx="673820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3563888" y="6043364"/>
            <a:ext cx="914400" cy="7200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+mj-lt"/>
              </a:rPr>
              <a:t>LVC07A</a:t>
            </a:r>
            <a:endParaRPr kumimoji="1" lang="ja-JP" alt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51720" y="188640"/>
            <a:ext cx="6823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When system startup, 1.8V gradually power up, 0</a:t>
            </a:r>
            <a:r>
              <a:rPr kumimoji="1" lang="ja-JP" altLang="en-US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dirty="0" smtClean="0">
                <a:solidFill>
                  <a:srgbClr val="FF0000"/>
                </a:solidFill>
              </a:rPr>
              <a:t>0.6V/100ms</a:t>
            </a:r>
            <a:r>
              <a:rPr kumimoji="1" lang="ja-JP" altLang="en-US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dirty="0" smtClean="0">
                <a:solidFill>
                  <a:srgbClr val="FF0000"/>
                </a:solidFill>
              </a:rPr>
              <a:t>1.8V.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20272" y="980728"/>
            <a:ext cx="1611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(1)reach 1.64V </a:t>
            </a:r>
          </a:p>
          <a:p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altLang="ja-JP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(2)Vin=High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8264" y="2420888"/>
            <a:ext cx="1979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altLang="ja-JP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=all time Low</a:t>
            </a:r>
          </a:p>
          <a:p>
            <a:r>
              <a:rPr kumimoji="1" lang="en-US" altLang="ja-JP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whatever Vin value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76256" y="3861048"/>
            <a:ext cx="2310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RS-232 </a:t>
            </a:r>
            <a:r>
              <a:rPr lang="en-US" altLang="ja-JP" dirty="0" err="1" smtClean="0">
                <a:solidFill>
                  <a:srgbClr val="00B050"/>
                </a:solidFill>
              </a:rPr>
              <a:t>Tx</a:t>
            </a:r>
            <a:r>
              <a:rPr lang="en-US" altLang="ja-JP" dirty="0" smtClean="0">
                <a:solidFill>
                  <a:srgbClr val="00B050"/>
                </a:solidFill>
              </a:rPr>
              <a:t> signal is Low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=operates successfully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KTL</dc:creator>
  <cp:lastModifiedBy>KTL</cp:lastModifiedBy>
  <cp:revision>1</cp:revision>
  <dcterms:created xsi:type="dcterms:W3CDTF">2015-09-04T01:43:57Z</dcterms:created>
  <dcterms:modified xsi:type="dcterms:W3CDTF">2015-09-04T01:57:45Z</dcterms:modified>
</cp:coreProperties>
</file>