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6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103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9">
            <a:extLst>
              <a:ext uri="{FF2B5EF4-FFF2-40B4-BE49-F238E27FC236}">
                <a16:creationId xmlns:a16="http://schemas.microsoft.com/office/drawing/2014/main" id="{02C2D0FF-99C9-47C3-99D1-0CE8CFE3A63A}"/>
              </a:ext>
            </a:extLst>
          </p:cNvPr>
          <p:cNvGrpSpPr/>
          <p:nvPr userDrawn="1"/>
        </p:nvGrpSpPr>
        <p:grpSpPr>
          <a:xfrm flipH="1">
            <a:off x="-1" y="260778"/>
            <a:ext cx="5184984" cy="573793"/>
            <a:chOff x="3790498" y="0"/>
            <a:chExt cx="3889244" cy="51435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42879E00-4688-455A-A0FC-8962603384DC}"/>
                </a:ext>
              </a:extLst>
            </p:cNvPr>
            <p:cNvSpPr/>
            <p:nvPr/>
          </p:nvSpPr>
          <p:spPr>
            <a:xfrm>
              <a:off x="3790498" y="0"/>
              <a:ext cx="3889243" cy="5143500"/>
            </a:xfrm>
            <a:prstGeom prst="rect">
              <a:avLst/>
            </a:prstGeom>
            <a:solidFill>
              <a:srgbClr val="E7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6567FEF-3FCD-4704-95A2-632B5AA29897}"/>
                </a:ext>
              </a:extLst>
            </p:cNvPr>
            <p:cNvSpPr/>
            <p:nvPr/>
          </p:nvSpPr>
          <p:spPr>
            <a:xfrm>
              <a:off x="4069724" y="0"/>
              <a:ext cx="3610018" cy="5143500"/>
            </a:xfrm>
            <a:prstGeom prst="rect">
              <a:avLst/>
            </a:prstGeom>
            <a:solidFill>
              <a:srgbClr val="A4A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1CAC433-4307-4486-BC29-05193CD4C183}"/>
                </a:ext>
              </a:extLst>
            </p:cNvPr>
            <p:cNvSpPr/>
            <p:nvPr/>
          </p:nvSpPr>
          <p:spPr>
            <a:xfrm>
              <a:off x="4366684" y="9"/>
              <a:ext cx="3313057" cy="5143491"/>
            </a:xfrm>
            <a:prstGeom prst="rect">
              <a:avLst/>
            </a:prstGeom>
            <a:solidFill>
              <a:srgbClr val="3F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zh-CN" altLang="en-US" sz="2489" dirty="0"/>
            </a:p>
          </p:txBody>
        </p:sp>
      </p:grpSp>
      <p:sp>
        <p:nvSpPr>
          <p:cNvPr id="10" name="TextBox 26">
            <a:extLst>
              <a:ext uri="{FF2B5EF4-FFF2-40B4-BE49-F238E27FC236}">
                <a16:creationId xmlns:a16="http://schemas.microsoft.com/office/drawing/2014/main" id="{3270F903-6BF0-4754-B688-F8AC52883C51}"/>
              </a:ext>
            </a:extLst>
          </p:cNvPr>
          <p:cNvSpPr txBox="1"/>
          <p:nvPr userDrawn="1"/>
        </p:nvSpPr>
        <p:spPr>
          <a:xfrm>
            <a:off x="11252374" y="6333040"/>
            <a:ext cx="536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B9B3E0A-08C7-4861-A325-1C94E9298050}" type="slidenum">
              <a:rPr lang="zh-CN" alt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altLang="zh-CN" sz="1400" dirty="0">
                <a:solidFill>
                  <a:schemeClr val="bg1"/>
                </a:solidFill>
              </a:rPr>
              <a:t>/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E102C40-8761-40D0-9A7C-CF6709B4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23D9FF4-3E73-4441-BF89-8B894EA0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  <a:alpha val="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242100-2629-470D-9287-2240F768D0B4}"/>
              </a:ext>
            </a:extLst>
          </p:cNvPr>
          <p:cNvSpPr/>
          <p:nvPr userDrawn="1"/>
        </p:nvSpPr>
        <p:spPr>
          <a:xfrm flipH="1">
            <a:off x="11251593" y="6386400"/>
            <a:ext cx="611920" cy="218414"/>
          </a:xfrm>
          <a:prstGeom prst="rect">
            <a:avLst/>
          </a:prstGeom>
          <a:solidFill>
            <a:srgbClr val="3F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zh-CN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3DD7DB9-4613-4FA6-BCEE-2724AD819726}"/>
              </a:ext>
            </a:extLst>
          </p:cNvPr>
          <p:cNvSpPr/>
          <p:nvPr userDrawn="1"/>
        </p:nvSpPr>
        <p:spPr>
          <a:xfrm flipH="1">
            <a:off x="3571197" y="6489985"/>
            <a:ext cx="7680000" cy="36000"/>
          </a:xfrm>
          <a:prstGeom prst="rect">
            <a:avLst/>
          </a:prstGeom>
          <a:gradFill flip="none" rotWithShape="1">
            <a:gsLst>
              <a:gs pos="0">
                <a:srgbClr val="48546A">
                  <a:alpha val="33000"/>
                </a:srgbClr>
              </a:gs>
              <a:gs pos="50000">
                <a:srgbClr val="48546A">
                  <a:alpha val="59000"/>
                </a:srgbClr>
              </a:gs>
              <a:gs pos="100000">
                <a:srgbClr val="48546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 sz="249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8D525D3-EAF3-4AF4-8D87-6A01355B4536}"/>
              </a:ext>
            </a:extLst>
          </p:cNvPr>
          <p:cNvSpPr txBox="1"/>
          <p:nvPr userDrawn="1"/>
        </p:nvSpPr>
        <p:spPr>
          <a:xfrm>
            <a:off x="11251592" y="6215269"/>
            <a:ext cx="647916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fld id="{EB9B3E0A-08C7-4861-A325-1C94E9298050}" type="slidenum">
              <a:rPr lang="zh-CN" alt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altLang="zh-CN" sz="1400" dirty="0">
                <a:solidFill>
                  <a:schemeClr val="bg1"/>
                </a:solidFill>
              </a:rPr>
              <a:t>/15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0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77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15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3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40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8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79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21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0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F6BD-EBFB-49A5-AB96-04CF595E47FC}" type="datetimeFigureOut">
              <a:rPr lang="zh-CN" altLang="en-US" smtClean="0"/>
              <a:t>2023-1-6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196F-DC0C-4214-A93F-4534E6BAA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7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876" y="670792"/>
            <a:ext cx="7161118" cy="44287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SPI_SCLK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709" y="3056030"/>
            <a:ext cx="3202182" cy="1353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4" y="3044778"/>
            <a:ext cx="2887717" cy="1443859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6664011" y="4394290"/>
            <a:ext cx="29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zh-CN" b="1" dirty="0">
                <a:solidFill>
                  <a:srgbClr val="00B050"/>
                </a:solidFill>
              </a:rPr>
              <a:t>Normal </a:t>
            </a:r>
            <a:r>
              <a:rPr lang="en-US" altLang="zh-CN" b="1" dirty="0" smtClean="0">
                <a:solidFill>
                  <a:srgbClr val="00B050"/>
                </a:solidFill>
              </a:rPr>
              <a:t>temperature OK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22604" y="4500515"/>
            <a:ext cx="2049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-40</a:t>
            </a:r>
            <a:r>
              <a:rPr lang="zh-CN" altLang="en-US" b="1" dirty="0" smtClean="0">
                <a:solidFill>
                  <a:srgbClr val="00B050"/>
                </a:solidFill>
              </a:rPr>
              <a:t>℃  </a:t>
            </a:r>
            <a:r>
              <a:rPr lang="en-US" altLang="zh-CN" b="1" dirty="0" smtClean="0">
                <a:solidFill>
                  <a:srgbClr val="00B050"/>
                </a:solidFill>
              </a:rPr>
              <a:t>OK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703795" y="1326713"/>
            <a:ext cx="1278388" cy="1509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SOC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箭头连接符 58"/>
          <p:cNvCxnSpPr/>
          <p:nvPr/>
        </p:nvCxnSpPr>
        <p:spPr>
          <a:xfrm flipH="1">
            <a:off x="1984345" y="2091423"/>
            <a:ext cx="1728682" cy="1313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3713027" y="1339783"/>
            <a:ext cx="2089258" cy="1485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TXS0108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" name="直接箭头连接符 66"/>
          <p:cNvCxnSpPr/>
          <p:nvPr/>
        </p:nvCxnSpPr>
        <p:spPr>
          <a:xfrm flipH="1">
            <a:off x="5976350" y="2077967"/>
            <a:ext cx="1358402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id="{6B22F543-7E25-474C-A7BA-25B24C2CA5B9}"/>
              </a:ext>
            </a:extLst>
          </p:cNvPr>
          <p:cNvSpPr/>
          <p:nvPr/>
        </p:nvSpPr>
        <p:spPr>
          <a:xfrm>
            <a:off x="7331003" y="1681895"/>
            <a:ext cx="1453594" cy="7298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BCM89251</a:t>
            </a:r>
            <a:endParaRPr lang="zh-CN" altLang="en-US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62" y="3076948"/>
            <a:ext cx="2637588" cy="1408946"/>
          </a:xfrm>
          <a:prstGeom prst="rect">
            <a:avLst/>
          </a:prstGeom>
        </p:spPr>
      </p:pic>
      <p:cxnSp>
        <p:nvCxnSpPr>
          <p:cNvPr id="41" name="直接箭头连接符 40"/>
          <p:cNvCxnSpPr>
            <a:endCxn id="9" idx="0"/>
          </p:cNvCxnSpPr>
          <p:nvPr/>
        </p:nvCxnSpPr>
        <p:spPr>
          <a:xfrm flipH="1">
            <a:off x="1527533" y="2112915"/>
            <a:ext cx="454650" cy="9318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箭头连接符 84"/>
          <p:cNvCxnSpPr/>
          <p:nvPr/>
        </p:nvCxnSpPr>
        <p:spPr>
          <a:xfrm>
            <a:off x="3617262" y="2112915"/>
            <a:ext cx="670371" cy="1002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4635350" y="3613174"/>
            <a:ext cx="274320" cy="3524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9" name="直接箭头连接符 88"/>
          <p:cNvCxnSpPr/>
          <p:nvPr/>
        </p:nvCxnSpPr>
        <p:spPr>
          <a:xfrm>
            <a:off x="7331003" y="2079866"/>
            <a:ext cx="543075" cy="997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/>
          <p:cNvSpPr txBox="1"/>
          <p:nvPr/>
        </p:nvSpPr>
        <p:spPr>
          <a:xfrm>
            <a:off x="3478653" y="4477110"/>
            <a:ext cx="389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>
                <a:solidFill>
                  <a:srgbClr val="00B050"/>
                </a:solidFill>
              </a:rPr>
              <a:t>Normal temperature OK</a:t>
            </a:r>
            <a:endParaRPr lang="zh-CN" altLang="en-US" sz="1000" b="1" dirty="0">
              <a:solidFill>
                <a:srgbClr val="00B05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But below -20</a:t>
            </a:r>
            <a:r>
              <a:rPr lang="zh-CN" altLang="en-US" b="1" dirty="0" smtClean="0">
                <a:solidFill>
                  <a:srgbClr val="FF0000"/>
                </a:solidFill>
              </a:rPr>
              <a:t>℃ </a:t>
            </a:r>
            <a:r>
              <a:rPr lang="en-US" altLang="zh-CN" b="1" dirty="0" smtClean="0">
                <a:solidFill>
                  <a:srgbClr val="FF0000"/>
                </a:solidFill>
              </a:rPr>
              <a:t>NG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93" name="图片 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5192" y="3112288"/>
            <a:ext cx="2167187" cy="1296987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9895192" y="4394290"/>
            <a:ext cx="22968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rgbClr val="FF0000"/>
                </a:solidFill>
              </a:rPr>
              <a:t>-20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℃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~-40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℃ 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NG </a:t>
            </a:r>
          </a:p>
          <a:p>
            <a:r>
              <a:rPr lang="zh-CN" altLang="en-US" sz="11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yellow channel for point D, green channel for point B</a:t>
            </a:r>
            <a:r>
              <a:rPr lang="zh-CN" altLang="en-US" sz="1100" b="1" dirty="0" smtClean="0">
                <a:solidFill>
                  <a:srgbClr val="FF0000"/>
                </a:solidFill>
              </a:rPr>
              <a:t>）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47554" y="1970116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538962" y="1970116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706520" y="1949847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7264717" y="2108938"/>
            <a:ext cx="3395914" cy="1022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7132939" y="1942808"/>
            <a:ext cx="269830" cy="241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914403" y="1650828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A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362730" y="1677485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52028" y="2154500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033642" y="1644596"/>
            <a:ext cx="3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D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2939" y="16401"/>
            <a:ext cx="2362502" cy="1260639"/>
          </a:xfrm>
          <a:prstGeom prst="rect">
            <a:avLst/>
          </a:prstGeom>
        </p:spPr>
      </p:pic>
      <p:cxnSp>
        <p:nvCxnSpPr>
          <p:cNvPr id="57" name="直接箭头连接符 56"/>
          <p:cNvCxnSpPr/>
          <p:nvPr/>
        </p:nvCxnSpPr>
        <p:spPr>
          <a:xfrm flipV="1">
            <a:off x="5927213" y="1005616"/>
            <a:ext cx="1200191" cy="96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9376731" y="301460"/>
            <a:ext cx="2994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CN" sz="900" b="1" dirty="0">
                <a:solidFill>
                  <a:srgbClr val="FF0000"/>
                </a:solidFill>
              </a:rPr>
              <a:t>Normal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temperature </a:t>
            </a:r>
            <a:r>
              <a:rPr lang="en-US" altLang="zh-CN" sz="900" b="1" dirty="0">
                <a:solidFill>
                  <a:srgbClr val="FF0000"/>
                </a:solidFill>
              </a:rPr>
              <a:t>: There's a hook on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falling </a:t>
            </a:r>
            <a:r>
              <a:rPr lang="en-US" altLang="zh-CN" sz="900" b="1" dirty="0" err="1" smtClean="0">
                <a:solidFill>
                  <a:srgbClr val="FF0000"/>
                </a:solidFill>
              </a:rPr>
              <a:t>ege</a:t>
            </a:r>
            <a:endParaRPr lang="en-US" altLang="zh-CN" sz="900" b="1" dirty="0" smtClean="0">
              <a:solidFill>
                <a:srgbClr val="FF0000"/>
              </a:solidFill>
            </a:endParaRPr>
          </a:p>
          <a:p>
            <a:r>
              <a:rPr lang="en-US" altLang="zh-CN" sz="900" b="1" dirty="0">
                <a:solidFill>
                  <a:srgbClr val="FF0000"/>
                </a:solidFill>
              </a:rPr>
              <a:t> 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  yellow channel for point C</a:t>
            </a:r>
            <a:endParaRPr lang="zh-CN" alt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841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宽屏</PresentationFormat>
  <Paragraphs>16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等线 Light</vt:lpstr>
      <vt:lpstr>黑体</vt:lpstr>
      <vt:lpstr>微软雅黑</vt:lpstr>
      <vt:lpstr>Arial</vt:lpstr>
      <vt:lpstr>Wingdings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Xu, Kai RN2</dc:creator>
  <cp:lastModifiedBy>Xu, Kai RN2</cp:lastModifiedBy>
  <cp:revision>1</cp:revision>
  <dcterms:created xsi:type="dcterms:W3CDTF">2023-01-06T02:06:59Z</dcterms:created>
  <dcterms:modified xsi:type="dcterms:W3CDTF">2023-01-06T02:08:25Z</dcterms:modified>
</cp:coreProperties>
</file>