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432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15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4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23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20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72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52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15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4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873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05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53C37-F825-47A5-A392-471D04DCABC1}" type="datetimeFigureOut">
              <a:rPr kumimoji="1" lang="ja-JP" altLang="en-US" smtClean="0"/>
              <a:t>2020/7/8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5C14F-5127-4043-8796-C3DD475A45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75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43" y="75620"/>
            <a:ext cx="11192079" cy="343567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793" y="2831873"/>
            <a:ext cx="6452247" cy="4026127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551714" y="4905829"/>
            <a:ext cx="508000" cy="174171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443916" y="1159329"/>
            <a:ext cx="508000" cy="10885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334171" y="1524000"/>
            <a:ext cx="508000" cy="17417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146628" y="3351639"/>
            <a:ext cx="508000" cy="17417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吹き出し 9"/>
          <p:cNvSpPr/>
          <p:nvPr/>
        </p:nvSpPr>
        <p:spPr>
          <a:xfrm>
            <a:off x="816428" y="75620"/>
            <a:ext cx="1676400" cy="681010"/>
          </a:xfrm>
          <a:prstGeom prst="wedgeRectCallout">
            <a:avLst>
              <a:gd name="adj1" fmla="val -31621"/>
              <a:gd name="adj2" fmla="val 118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 mean when I select “LRCK”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767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 拓&lt;kato.taku001@jp.panasonic.com&gt;</dc:creator>
  <cp:lastModifiedBy>加藤 拓&lt;kato.taku001@jp.panasonic.com&gt;</cp:lastModifiedBy>
  <cp:revision>1</cp:revision>
  <dcterms:created xsi:type="dcterms:W3CDTF">2020-07-08T04:09:26Z</dcterms:created>
  <dcterms:modified xsi:type="dcterms:W3CDTF">2020-07-08T04:32:16Z</dcterms:modified>
</cp:coreProperties>
</file>