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7823D-DF75-4456-A158-E0675E4BB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2C2B93-500B-4E58-8DA7-4CE7196FA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E42F0-2BDD-4AC2-94D0-A3496156C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0DA29-4FA6-414C-80EF-37D37116E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FD70D-84D0-4F67-BC83-0CE073EB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4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D8975-F5EE-45B9-8C60-5597EB43B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900F9-1136-40A6-911D-CA07F463E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E525C-B578-4206-9087-DA52F1CE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C27B-A8B4-4A2E-9DA0-5279548FF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2124A-36E8-4F80-A25B-A68DD1A8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5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609805-A53D-4578-8B04-571401D3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FE88A2-19A7-4E79-912B-1C298887B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F7914-3ED5-4B3F-A3D2-837C0F82C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89D48-8845-4A0E-87DC-07678E90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A9FDF-EA88-4AA9-A0C7-EB8D1C27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33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- No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27188" y="219456"/>
            <a:ext cx="8997696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 and Content – No Rule Layout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7FD2-EEE1-4653-A3ED-EC06E26685F5}" type="datetime4">
              <a:rPr lang="en-US" smtClean="0"/>
              <a:t>July 10, 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A5BD-C011-4A45-AA3A-201790FB7F2B}" type="slidenum">
              <a:rPr lang="en-CA" smtClean="0"/>
              <a:t>‹#›</a:t>
            </a:fld>
            <a:endParaRPr lang="en-CA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627188" y="1133856"/>
            <a:ext cx="9004300" cy="338328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400" b="1"/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1627188" y="1847088"/>
            <a:ext cx="90043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899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C2008-8704-4269-B887-C4071CD3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29C50-1B1A-4BE9-9D0E-F7BD62EDC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F95C7-D9A3-45DA-8C4F-2DBF3D043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80238-5E4E-4E31-9268-9CA1BC697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1D6D2-1C91-4254-B524-6DBF49C5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9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EBB4C-7B82-4CB7-9055-DA9B38793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E8872-A0A2-4CB0-AA26-DF8E23AD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9E1B5-650D-4C6D-9A2C-377650EF7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FD63E-EB40-49F6-B63C-2A7525937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D25BF-817B-4780-A1A0-0A8529E6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45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192E0-4F0F-4A45-989B-FEA3BC80F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9AC9B-0EBC-4725-ACDE-827155B1B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52CB9-CF58-4BED-9972-10F6A4653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D8837-2A83-4E86-9542-FE9BC36D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D2E16-9510-4840-8632-47EF95BF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60874-B0C6-4D5E-B07D-653FEAD2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8DB60-CCAA-4A0D-BA67-167ACDE31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C12DF-29D9-41ED-B29C-8990A8AA4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AC62F-7DCC-43FE-9D00-E3F75779F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3813CD-46B0-4067-AE22-ABFB74D65E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D91DFF-BADC-43B3-94D1-15EBE6F86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2A16E5-37C9-471E-ADED-0E1E9AB35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7033FA-7FAB-46D8-B279-F483550F0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18AA6-5F66-40B3-8F2A-55521F2D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7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A5701-9A82-4E50-BFD9-E949DF4A3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68BD0-39E0-456F-A95D-CC338805E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1CDB2-4D21-4802-847E-9A7B016BF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CAD615-10B7-45EF-A169-2721A8DDD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8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44CE21-3838-4FC1-98EE-68C07D46C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1ABC9-E2F8-4FFF-80AE-41AC5E11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7BA76-E6C0-4B2B-873E-FCABA203D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8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9080B-C233-45E4-A32C-D527DFA52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D2DCF-75D9-44A7-9382-969A51E3A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3096E-26CB-47E5-AF84-E360E8060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16F82-1038-411A-87EC-7CA7D3F71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57A06-F255-4EE7-B031-BF9F7176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9C058-C355-424B-81FF-28D9EFE9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5C3D-6B2F-4C3F-8D60-816293E0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3E3FEE-26FA-4D5E-8BAE-8AEE3A74B2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6DF69-3051-4752-BC11-1744FF176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5E750-5F0D-4A57-890F-86C0379BA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7649F-A85C-4FC9-A329-BAEFB2E97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DC8F5-E71D-4BDB-8E9D-F8D103D8D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2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35A6A3-5F5F-46E4-AE64-CF5BAC086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39E28-8AEB-4B75-9E78-A1B2D293C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320C6-72B6-43EB-A7C5-4B53C0A09B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BD493-478E-4D8B-B43D-400591705B7D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65EEB-D2C2-4DC3-A270-FD7E4749B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C5D53-D91A-4D18-9695-4CDB52E4D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627AA-45AF-4547-86BB-A6160DCA4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1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DE7DC-602A-48D1-9DF9-6E266305B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7FD2-EEE1-4653-A3ED-EC06E26685F5}" type="datetime4">
              <a:rPr lang="en-US" smtClean="0"/>
              <a:t>July 10, 2019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42C59C-9E29-492C-9CB6-16443145D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95ADE-2C97-4DFF-9ACF-DA4E90E6E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A5BD-C011-4A45-AA3A-201790FB7F2B}" type="slidenum">
              <a:rPr lang="en-CA" smtClean="0"/>
              <a:t>1</a:t>
            </a:fld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2189CC-CC30-4032-AD1F-164F7A297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838" t="3800" r="838" b="13828"/>
          <a:stretch/>
        </p:blipFill>
        <p:spPr>
          <a:xfrm>
            <a:off x="505241" y="694977"/>
            <a:ext cx="6524625" cy="20085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CC396E5-E83D-4C04-93C5-7CCE02D143A8}"/>
              </a:ext>
            </a:extLst>
          </p:cNvPr>
          <p:cNvSpPr txBox="1">
            <a:spLocks/>
          </p:cNvSpPr>
          <p:nvPr/>
        </p:nvSpPr>
        <p:spPr>
          <a:xfrm>
            <a:off x="1158663" y="15372"/>
            <a:ext cx="10784264" cy="51995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Waveforms from non-working board (U31 failure)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7C9A33F-6635-4F18-AC42-1B3F4AAC3C3D}"/>
              </a:ext>
            </a:extLst>
          </p:cNvPr>
          <p:cNvGrpSpPr/>
          <p:nvPr/>
        </p:nvGrpSpPr>
        <p:grpSpPr>
          <a:xfrm>
            <a:off x="387219" y="3362176"/>
            <a:ext cx="4668610" cy="2356569"/>
            <a:chOff x="387219" y="3362176"/>
            <a:chExt cx="4668610" cy="2356569"/>
          </a:xfrm>
        </p:grpSpPr>
        <p:pic>
          <p:nvPicPr>
            <p:cNvPr id="1026" name="ymail_attachmentId3335" descr="efe7567d-f45e-494d-9274-53a9c7594a35">
              <a:extLst>
                <a:ext uri="{FF2B5EF4-FFF2-40B4-BE49-F238E27FC236}">
                  <a16:creationId xmlns:a16="http://schemas.microsoft.com/office/drawing/2014/main" id="{A670378F-175A-4B3F-B6A4-51EC97FC04D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96" t="20786" r="5266" b="22627"/>
            <a:stretch/>
          </p:blipFill>
          <p:spPr bwMode="auto">
            <a:xfrm>
              <a:off x="387219" y="3362176"/>
              <a:ext cx="4668610" cy="2356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2BC471D-31C4-455C-899C-6ADDABA2DBAC}"/>
                </a:ext>
              </a:extLst>
            </p:cNvPr>
            <p:cNvSpPr txBox="1"/>
            <p:nvPr/>
          </p:nvSpPr>
          <p:spPr>
            <a:xfrm>
              <a:off x="994586" y="4646274"/>
              <a:ext cx="67993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U31.13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56B1410-4393-421A-B0CF-DA74B3AD7E8E}"/>
                </a:ext>
              </a:extLst>
            </p:cNvPr>
            <p:cNvSpPr txBox="1"/>
            <p:nvPr/>
          </p:nvSpPr>
          <p:spPr>
            <a:xfrm>
              <a:off x="664020" y="3936743"/>
              <a:ext cx="134106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INJ_PRESENT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43BDE26-6EB7-46EA-98EC-89DBC8240499}"/>
              </a:ext>
            </a:extLst>
          </p:cNvPr>
          <p:cNvGrpSpPr/>
          <p:nvPr/>
        </p:nvGrpSpPr>
        <p:grpSpPr>
          <a:xfrm>
            <a:off x="7408326" y="542543"/>
            <a:ext cx="4445302" cy="2400885"/>
            <a:chOff x="7306726" y="1503089"/>
            <a:chExt cx="4445302" cy="2400885"/>
          </a:xfrm>
        </p:grpSpPr>
        <p:pic>
          <p:nvPicPr>
            <p:cNvPr id="1028" name="ymail_attachmentId3333" descr="0b10ce2b-9f32-4c8e-ad9d-fa533511d06e">
              <a:extLst>
                <a:ext uri="{FF2B5EF4-FFF2-40B4-BE49-F238E27FC236}">
                  <a16:creationId xmlns:a16="http://schemas.microsoft.com/office/drawing/2014/main" id="{1EED829F-ED18-4E11-98C3-0BD129F3432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857" t="23001" r="14084" b="23597"/>
            <a:stretch/>
          </p:blipFill>
          <p:spPr bwMode="auto">
            <a:xfrm>
              <a:off x="7306726" y="1503089"/>
              <a:ext cx="4445302" cy="2400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0B2DE94-20E9-4038-83C9-8980228B7811}"/>
                </a:ext>
              </a:extLst>
            </p:cNvPr>
            <p:cNvSpPr txBox="1"/>
            <p:nvPr/>
          </p:nvSpPr>
          <p:spPr>
            <a:xfrm>
              <a:off x="7655389" y="2071400"/>
              <a:ext cx="134106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INJ_PRESENT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413F6F1-DE69-48C0-8FE5-772294AC888C}"/>
                </a:ext>
              </a:extLst>
            </p:cNvPr>
            <p:cNvSpPr txBox="1"/>
            <p:nvPr/>
          </p:nvSpPr>
          <p:spPr>
            <a:xfrm>
              <a:off x="7768465" y="2942892"/>
              <a:ext cx="679938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U31.12</a:t>
              </a:r>
            </a:p>
          </p:txBody>
        </p:sp>
      </p:grp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E930955-1E8E-456A-B8DD-BAA0C12DBF25}"/>
              </a:ext>
            </a:extLst>
          </p:cNvPr>
          <p:cNvSpPr/>
          <p:nvPr/>
        </p:nvSpPr>
        <p:spPr>
          <a:xfrm>
            <a:off x="5853695" y="2853838"/>
            <a:ext cx="2016370" cy="899829"/>
          </a:xfrm>
          <a:prstGeom prst="wedgeRoundRectCallout">
            <a:avLst>
              <a:gd name="adj1" fmla="val 78176"/>
              <a:gd name="adj2" fmla="val -157777"/>
              <a:gd name="adj3" fmla="val 16667"/>
            </a:avLst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Voltage at U31.12 is ~1.2V always</a:t>
            </a:r>
          </a:p>
        </p:txBody>
      </p:sp>
    </p:spTree>
    <p:extLst>
      <p:ext uri="{BB962C8B-B14F-4D97-AF65-F5344CB8AC3E}">
        <p14:creationId xmlns:p14="http://schemas.microsoft.com/office/powerpoint/2010/main" val="274913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Rajamanickam, Varun (GE Healthcare)</dc:creator>
  <cp:lastModifiedBy>Rajamanickam, Varun (GE Healthcare)</cp:lastModifiedBy>
  <cp:revision>1</cp:revision>
  <dcterms:created xsi:type="dcterms:W3CDTF">2019-07-10T13:03:42Z</dcterms:created>
  <dcterms:modified xsi:type="dcterms:W3CDTF">2019-07-10T13:05:53Z</dcterms:modified>
</cp:coreProperties>
</file>