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コネクタ 13"/>
          <p:cNvCxnSpPr>
            <a:stCxn id="7" idx="3"/>
          </p:cNvCxnSpPr>
          <p:nvPr/>
        </p:nvCxnSpPr>
        <p:spPr>
          <a:xfrm flipV="1">
            <a:off x="5756243" y="2280876"/>
            <a:ext cx="9759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2483768" y="1340768"/>
            <a:ext cx="3312368" cy="4248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21564" y="5733256"/>
            <a:ext cx="2036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SN74LVC8T245PWR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5776" y="2096210"/>
            <a:ext cx="69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VCCA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0286" y="2109983"/>
            <a:ext cx="685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VCCB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41206" y="464384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A1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76282" y="4643844"/>
            <a:ext cx="61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B1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16867" y="2960045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_OE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70286" y="294973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DIR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1507771" y="2230280"/>
            <a:ext cx="9759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592509" y="2816408"/>
            <a:ext cx="0" cy="449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472441" y="2347221"/>
            <a:ext cx="216000" cy="93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62696" y="2440345"/>
            <a:ext cx="225769" cy="621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62696" y="2594226"/>
            <a:ext cx="225769" cy="621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>
            <a:off x="472441" y="2491237"/>
            <a:ext cx="225769" cy="93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462696" y="2656369"/>
            <a:ext cx="225769" cy="93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72441" y="2746626"/>
            <a:ext cx="108000" cy="621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44465" y="2306194"/>
            <a:ext cx="144000" cy="621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V="1">
            <a:off x="6732240" y="1124768"/>
            <a:ext cx="0" cy="115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534704" y="2088689"/>
            <a:ext cx="0" cy="216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318680" y="2076706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6552264" y="1124744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5807893" y="3180872"/>
            <a:ext cx="9759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6759096" y="3176357"/>
            <a:ext cx="0" cy="449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6574742" y="3611133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6660841" y="3629405"/>
            <a:ext cx="93994" cy="1483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>
            <a:off x="6782871" y="3629405"/>
            <a:ext cx="93994" cy="1483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>
            <a:off x="6566847" y="3633779"/>
            <a:ext cx="93994" cy="1483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flipV="1">
            <a:off x="1507771" y="1078280"/>
            <a:ext cx="0" cy="115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1327795" y="1078256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580441" y="3266233"/>
            <a:ext cx="19033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V="1">
            <a:off x="967795" y="4828510"/>
            <a:ext cx="1512000" cy="0"/>
          </a:xfrm>
          <a:prstGeom prst="line">
            <a:avLst/>
          </a:prstGeom>
          <a:ln w="381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1327795" y="711374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5V</a:t>
            </a:r>
            <a:endParaRPr kumimoji="1" lang="ja-JP" altLang="en-US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35092" y="1612626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5V</a:t>
            </a:r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490663" y="73489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3.3V</a:t>
            </a:r>
            <a:endParaRPr kumimoji="1"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71395" y="2333599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10k-ohm</a:t>
            </a:r>
            <a:endParaRPr kumimoji="1" lang="ja-JP" altLang="en-US" dirty="0"/>
          </a:p>
        </p:txBody>
      </p:sp>
      <p:cxnSp>
        <p:nvCxnSpPr>
          <p:cNvPr id="72" name="直線コネクタ 71"/>
          <p:cNvCxnSpPr/>
          <p:nvPr/>
        </p:nvCxnSpPr>
        <p:spPr>
          <a:xfrm flipV="1">
            <a:off x="5807893" y="4816523"/>
            <a:ext cx="1512000" cy="0"/>
          </a:xfrm>
          <a:prstGeom prst="line">
            <a:avLst/>
          </a:prstGeom>
          <a:ln w="381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吹き出し 72"/>
          <p:cNvSpPr/>
          <p:nvPr/>
        </p:nvSpPr>
        <p:spPr>
          <a:xfrm>
            <a:off x="7141551" y="2567900"/>
            <a:ext cx="1790852" cy="1817773"/>
          </a:xfrm>
          <a:prstGeom prst="wedgeRoundRectCallout">
            <a:avLst>
              <a:gd name="adj1" fmla="val -52266"/>
              <a:gd name="adj2" fmla="val -121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Power supply for VCCB is 0V</a:t>
            </a:r>
          </a:p>
          <a:p>
            <a:pPr algn="ctr"/>
            <a:r>
              <a:rPr kumimoji="1" lang="en-US" altLang="ja-JP" dirty="0"/>
              <a:t>at start up sequence.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085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44" y="116632"/>
            <a:ext cx="7802880" cy="585216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801568" y="1916832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A1 Output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01567" y="2858046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B1 Input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1567" y="3763856"/>
            <a:ext cx="240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VCCA(5V) power supply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9345" y="4562040"/>
            <a:ext cx="2863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24V power supply(24V-&gt; 5V)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34118" y="6224398"/>
            <a:ext cx="2857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VCCB is 0V a</a:t>
            </a:r>
            <a:r>
              <a:rPr lang="en-US" altLang="ja-JP" dirty="0"/>
              <a:t>t this waveform </a:t>
            </a:r>
            <a:endParaRPr kumimoji="1" lang="ja-JP" altLang="en-US" dirty="0"/>
          </a:p>
        </p:txBody>
      </p:sp>
      <p:sp>
        <p:nvSpPr>
          <p:cNvPr id="8" name="楕円 7"/>
          <p:cNvSpPr/>
          <p:nvPr/>
        </p:nvSpPr>
        <p:spPr>
          <a:xfrm>
            <a:off x="5292080" y="1818112"/>
            <a:ext cx="432048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3995936" y="1511788"/>
            <a:ext cx="914400" cy="612648"/>
          </a:xfrm>
          <a:prstGeom prst="wedgeRoundRectCallout">
            <a:avLst>
              <a:gd name="adj1" fmla="val 84045"/>
              <a:gd name="adj2" fmla="val 333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What is this?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411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74"/>
          <a:stretch/>
        </p:blipFill>
        <p:spPr>
          <a:xfrm>
            <a:off x="899592" y="1052736"/>
            <a:ext cx="7488832" cy="305241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277392" y="126876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B1 Input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5401" y="2175126"/>
            <a:ext cx="240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VCCA(5V) power supply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7392" y="277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_OE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8" name="楕円 7"/>
          <p:cNvSpPr/>
          <p:nvPr/>
        </p:nvSpPr>
        <p:spPr>
          <a:xfrm>
            <a:off x="3332406" y="2578945"/>
            <a:ext cx="1455617" cy="936104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吹き出し 8"/>
          <p:cNvSpPr/>
          <p:nvPr/>
        </p:nvSpPr>
        <p:spPr>
          <a:xfrm>
            <a:off x="2257147" y="4509120"/>
            <a:ext cx="6042426" cy="612648"/>
          </a:xfrm>
          <a:prstGeom prst="wedgeRoundRectCallout">
            <a:avLst>
              <a:gd name="adj1" fmla="val -21014"/>
              <a:gd name="adj2" fmla="val -2014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Sometimes , _OE has delay at start-up. 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491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64</Words>
  <Application>Microsoft Office PowerPoint</Application>
  <PresentationFormat>画面に合わせる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Shimizu</dc:creator>
  <cp:lastModifiedBy>FUJIELE</cp:lastModifiedBy>
  <cp:revision>4</cp:revision>
  <dcterms:created xsi:type="dcterms:W3CDTF">2016-08-08T12:44:04Z</dcterms:created>
  <dcterms:modified xsi:type="dcterms:W3CDTF">2016-08-08T14:06:21Z</dcterms:modified>
</cp:coreProperties>
</file>