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8" r:id="rId2"/>
    <p:sldId id="313" r:id="rId3"/>
    <p:sldId id="31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F442C-EAB7-42F0-9586-C0A2FD61CA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D890-C7D4-403B-869E-F5807463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66D890-C7D4-403B-869E-F58074633D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E5C1-72DF-4408-90BC-F5642611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07AD9-E25D-4622-ADE0-7CA050516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60ABB-A430-4497-AD68-1F16693F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6BA2A-CCBB-4481-8C83-4957C116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24071-FD6A-422E-83CD-5485D6F8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4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BB33-36C3-4E12-8B6A-C9EAA736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F8057-C4BF-4282-899B-B5DBED881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4A596-CDE8-41C5-99E7-86445233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121F-4F61-4690-9CB6-62E68DE1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6FFC1-57E6-4B5D-B0F3-49F5E7F2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6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D5B16E-23DA-4678-8C17-6E651EC12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9DCB5-1D9F-4E6C-A702-BECEE287B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BD9F7-BF1A-42CF-9F55-DF5336F3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A8C0A-9C20-4F2D-8EDF-9A0666A2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9E25-E493-44CC-8ED4-82DCC67B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1EFAE-8C5A-4044-9403-3086118B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73056-3FF3-4D6B-94C3-3641AB24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C3328-DA81-4235-AB72-E299EF1B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791EB-B823-414C-B191-F12309DA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362D-338D-42A7-9370-B19E546E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9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BC66-CCC0-451B-8FFD-331A419A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4D50A-2AD4-46DB-A3D3-10BD9FD67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226B-89D4-469E-BDC3-02EA16FF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E0776-4A54-4ED4-BDA4-E987FBA2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70CD0-CF97-4582-B85C-D0264D822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BB97-F65A-4D5E-A0CC-9C28EC83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974B-910D-48C8-AC36-0DC2D4CD7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812B1-F2DC-4364-81CB-1C85858BC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CFE02-6005-43FD-AF04-F783CA0C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0E11D-59BB-43C7-A377-7A9D1B5B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D2511-322B-4A62-90F7-9FF79F2D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58E1-7FD7-47C1-B86F-DEED53B2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CF13B-4844-430E-A5E7-947643F63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B2B6E-CDA1-4645-AB7C-AD38B0490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3C614-F8CA-4AB2-801F-55B257BB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BA384-6438-475B-8746-4FDF4AB59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4BDE6-64B8-4FEF-BE09-F4F07496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7FE15-08E1-457E-9E16-C81FD431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FD46B-45AB-45F8-BF58-BB7D2364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081E-3D19-4E02-89A3-CF49B32F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D4C89-E4F7-43D3-8A48-E3718D08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904C9-199C-4F81-8DDE-F4613534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992A6-EA1F-461F-B7A2-1DD21CD3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9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20DCD-1F72-46BC-8995-77C0A6E5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F89D7-5C52-4DC2-B199-6F496C9E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BEF8D-F895-46BE-B918-4C7CE81A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6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42D50-9E71-48AF-9F2B-26C7A0611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EC085-66ED-4AEB-A9FC-D7AFF9F8F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A848A-10AC-4549-A4EB-A0CA16C67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BA72E-B2C6-4DAF-B89D-490CAFDF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2CA74-66CC-4888-A8FF-C3EAC949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9491F-1595-4C6C-B119-B7AF538B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78E5-926A-4882-8BAB-1593F9B5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84F9B-4CB6-4B94-9D60-CABF2605B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8C60B-2D20-4746-B1F9-EFEE9179B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1225A-2CFC-4CC5-B3FC-9C7474A2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592B5-E2DB-4C5E-91A5-97843EC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F4174-AF3F-47A1-ACAA-888079AD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F1563-0468-4822-9C7B-B270D40B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C7348-A1B7-4B5E-8B7B-6B8EE28A1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EAF28-BC1B-4A28-A582-0228B4852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CF81-85C3-4B2C-84BE-9839CB54E6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1F93D-C04E-46A8-ADDB-241D05C29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6476-8904-4ED4-A665-E1A469974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41D7-4655-45D4-BEAF-7182E794C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239942-8FDE-4F49-BF40-DA1E78580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04293"/>
              </p:ext>
            </p:extLst>
          </p:nvPr>
        </p:nvGraphicFramePr>
        <p:xfrm>
          <a:off x="919620" y="1432452"/>
          <a:ext cx="4451370" cy="222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476">
                  <a:extLst>
                    <a:ext uri="{9D8B030D-6E8A-4147-A177-3AD203B41FA5}">
                      <a16:colId xmlns:a16="http://schemas.microsoft.com/office/drawing/2014/main" val="2859308915"/>
                    </a:ext>
                  </a:extLst>
                </a:gridCol>
                <a:gridCol w="1482415">
                  <a:extLst>
                    <a:ext uri="{9D8B030D-6E8A-4147-A177-3AD203B41FA5}">
                      <a16:colId xmlns:a16="http://schemas.microsoft.com/office/drawing/2014/main" val="2089533575"/>
                    </a:ext>
                  </a:extLst>
                </a:gridCol>
                <a:gridCol w="1522479">
                  <a:extLst>
                    <a:ext uri="{9D8B030D-6E8A-4147-A177-3AD203B41FA5}">
                      <a16:colId xmlns:a16="http://schemas.microsoft.com/office/drawing/2014/main" val="3451880499"/>
                    </a:ext>
                  </a:extLst>
                </a:gridCol>
              </a:tblGrid>
              <a:tr h="370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Typ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1.8V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Spec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22353"/>
                  </a:ext>
                </a:extLst>
              </a:tr>
              <a:tr h="3705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HOST-to-CLIENT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Vil</a:t>
                      </a:r>
                      <a:r>
                        <a:rPr lang="en-US" sz="1200" b="1" dirty="0">
                          <a:effectLst/>
                        </a:rPr>
                        <a:t> Max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(0.35 x </a:t>
                      </a:r>
                      <a:r>
                        <a:rPr lang="en-US" sz="1200" b="1" dirty="0" err="1">
                          <a:effectLst/>
                        </a:rPr>
                        <a:t>Vddio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0.63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3838927"/>
                  </a:ext>
                </a:extLst>
              </a:tr>
              <a:tr h="370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Vih_min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(0.65 x </a:t>
                      </a:r>
                      <a:r>
                        <a:rPr lang="en-US" sz="1200" b="1" dirty="0" err="1">
                          <a:effectLst/>
                        </a:rPr>
                        <a:t>Vddio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1.17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6636265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Typ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1.05V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57856"/>
                  </a:ext>
                </a:extLst>
              </a:tr>
              <a:tr h="3705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CLIENT-to-HOST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Vil</a:t>
                      </a:r>
                      <a:r>
                        <a:rPr lang="en-US" sz="1200" b="1" dirty="0">
                          <a:effectLst/>
                        </a:rPr>
                        <a:t> Max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(0.275 x </a:t>
                      </a:r>
                      <a:r>
                        <a:rPr lang="en-US" sz="1200" b="1" dirty="0" err="1">
                          <a:effectLst/>
                        </a:rPr>
                        <a:t>Vref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7445173"/>
                  </a:ext>
                </a:extLst>
              </a:tr>
              <a:tr h="370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Vih_min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(0.725 x </a:t>
                      </a:r>
                      <a:r>
                        <a:rPr lang="en-US" sz="1200" b="1" dirty="0" err="1">
                          <a:effectLst/>
                        </a:rPr>
                        <a:t>Vref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0.76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110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4D0C80-CE4D-4406-9F95-153C43BB4F1B}"/>
              </a:ext>
            </a:extLst>
          </p:cNvPr>
          <p:cNvSpPr txBox="1"/>
          <p:nvPr/>
        </p:nvSpPr>
        <p:spPr>
          <a:xfrm>
            <a:off x="254000" y="195343"/>
            <a:ext cx="272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SIMULATION with LSF0101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BE4A53-5D04-4DD0-B74D-F998BE991D34}"/>
              </a:ext>
            </a:extLst>
          </p:cNvPr>
          <p:cNvSpPr txBox="1"/>
          <p:nvPr/>
        </p:nvSpPr>
        <p:spPr>
          <a:xfrm>
            <a:off x="919620" y="4212792"/>
            <a:ext cx="841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</a:t>
            </a:r>
            <a:r>
              <a:rPr lang="en-US" dirty="0" err="1"/>
              <a:t>Rpd</a:t>
            </a:r>
            <a:r>
              <a:rPr lang="en-US" dirty="0"/>
              <a:t> is Pull Down resistor at HOST to maintain IDLE state (</a:t>
            </a:r>
            <a:r>
              <a:rPr lang="en-US" dirty="0" err="1"/>
              <a:t>Rpd</a:t>
            </a:r>
            <a:r>
              <a:rPr lang="en-US" dirty="0"/>
              <a:t> range 225E to 650E)</a:t>
            </a:r>
          </a:p>
        </p:txBody>
      </p:sp>
    </p:spTree>
    <p:extLst>
      <p:ext uri="{BB962C8B-B14F-4D97-AF65-F5344CB8AC3E}">
        <p14:creationId xmlns:p14="http://schemas.microsoft.com/office/powerpoint/2010/main" val="84148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916D4ED-6D9B-4A54-BD28-F0B8C3E82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88" y="1068590"/>
            <a:ext cx="5566299" cy="197935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EC8939C-2030-4465-B06D-2F6F92812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722" y="966704"/>
            <a:ext cx="4665665" cy="20278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C6452B-7CA2-4ACB-84BE-B43C4DA097FE}"/>
              </a:ext>
            </a:extLst>
          </p:cNvPr>
          <p:cNvSpPr txBox="1"/>
          <p:nvPr/>
        </p:nvSpPr>
        <p:spPr>
          <a:xfrm>
            <a:off x="103695" y="226243"/>
            <a:ext cx="168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HOST-to-CLIENT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10CE6E-603C-4FF8-9FEE-3408707D93F8}"/>
              </a:ext>
            </a:extLst>
          </p:cNvPr>
          <p:cNvSpPr txBox="1"/>
          <p:nvPr/>
        </p:nvSpPr>
        <p:spPr>
          <a:xfrm>
            <a:off x="4924148" y="2594493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1.05V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1MHz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B78B0-03C0-44B0-9BD0-A756174DA4F7}"/>
              </a:ext>
            </a:extLst>
          </p:cNvPr>
          <p:cNvSpPr txBox="1"/>
          <p:nvPr/>
        </p:nvSpPr>
        <p:spPr>
          <a:xfrm>
            <a:off x="2092280" y="1275082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CLIENT</a:t>
            </a:r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E7CD86-173D-4FB4-AA80-05920F7BB83A}"/>
              </a:ext>
            </a:extLst>
          </p:cNvPr>
          <p:cNvSpPr txBox="1"/>
          <p:nvPr/>
        </p:nvSpPr>
        <p:spPr>
          <a:xfrm>
            <a:off x="4924148" y="1293770"/>
            <a:ext cx="47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HOST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A022C0-55BB-4AB1-B9C0-602595549247}"/>
              </a:ext>
            </a:extLst>
          </p:cNvPr>
          <p:cNvSpPr txBox="1"/>
          <p:nvPr/>
        </p:nvSpPr>
        <p:spPr>
          <a:xfrm>
            <a:off x="103695" y="3774255"/>
            <a:ext cx="73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1.8V</a:t>
            </a: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FD186-7627-4D86-A7B0-EF1D6E896CC0}"/>
              </a:ext>
            </a:extLst>
          </p:cNvPr>
          <p:cNvSpPr txBox="1"/>
          <p:nvPr/>
        </p:nvSpPr>
        <p:spPr>
          <a:xfrm>
            <a:off x="3421564" y="3766623"/>
            <a:ext cx="73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1.8V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965F7-33FA-4EB4-A51F-9A64903C1824}"/>
              </a:ext>
            </a:extLst>
          </p:cNvPr>
          <p:cNvSpPr txBox="1"/>
          <p:nvPr/>
        </p:nvSpPr>
        <p:spPr>
          <a:xfrm>
            <a:off x="10452680" y="2825327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added on EC side</a:t>
            </a:r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572DA-A1AE-4A66-A5CC-694FACCF7EFB}"/>
              </a:ext>
            </a:extLst>
          </p:cNvPr>
          <p:cNvSpPr txBox="1"/>
          <p:nvPr/>
        </p:nvSpPr>
        <p:spPr>
          <a:xfrm>
            <a:off x="6141795" y="368967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(R2) = 650E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1.48V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CDFC87-2DC7-4B8D-A2E9-1537F6369C34}"/>
              </a:ext>
            </a:extLst>
          </p:cNvPr>
          <p:cNvSpPr txBox="1"/>
          <p:nvPr/>
        </p:nvSpPr>
        <p:spPr>
          <a:xfrm>
            <a:off x="9636230" y="368967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(R2) = 225E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0.915V</a:t>
            </a:r>
            <a:endParaRPr lang="en-US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100E6B-0FD0-4F8F-9598-788FD6F65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9" y="4341038"/>
            <a:ext cx="2858628" cy="1754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4947B8-379E-47E3-811D-D6AB25FDF4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686" y="4341038"/>
            <a:ext cx="2947553" cy="17782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9B83164-B8E1-485B-8781-7C686846FB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7841" y="4414845"/>
            <a:ext cx="2927454" cy="17457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C06A0B9-1896-4D73-A5A9-66E2B0ED2C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7680" y="4414845"/>
            <a:ext cx="2880161" cy="17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0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6452B-7CA2-4ACB-84BE-B43C4DA097FE}"/>
              </a:ext>
            </a:extLst>
          </p:cNvPr>
          <p:cNvSpPr txBox="1"/>
          <p:nvPr/>
        </p:nvSpPr>
        <p:spPr>
          <a:xfrm>
            <a:off x="103695" y="226243"/>
            <a:ext cx="174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CLIENT-to-HOST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183FF6-9BBF-4A34-9BE8-A3F908573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684"/>
            <a:ext cx="6702579" cy="25693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10CE6E-603C-4FF8-9FEE-3408707D93F8}"/>
              </a:ext>
            </a:extLst>
          </p:cNvPr>
          <p:cNvSpPr txBox="1"/>
          <p:nvPr/>
        </p:nvSpPr>
        <p:spPr>
          <a:xfrm>
            <a:off x="2249209" y="2671438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1MHz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B78B0-03C0-44B0-9BD0-A756174DA4F7}"/>
              </a:ext>
            </a:extLst>
          </p:cNvPr>
          <p:cNvSpPr txBox="1"/>
          <p:nvPr/>
        </p:nvSpPr>
        <p:spPr>
          <a:xfrm>
            <a:off x="2092280" y="1275082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CLIENT</a:t>
            </a:r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E7CD86-173D-4FB4-AA80-05920F7BB83A}"/>
              </a:ext>
            </a:extLst>
          </p:cNvPr>
          <p:cNvSpPr txBox="1"/>
          <p:nvPr/>
        </p:nvSpPr>
        <p:spPr>
          <a:xfrm>
            <a:off x="6096000" y="1377354"/>
            <a:ext cx="47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HOST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A022C0-55BB-4AB1-B9C0-602595549247}"/>
              </a:ext>
            </a:extLst>
          </p:cNvPr>
          <p:cNvSpPr txBox="1"/>
          <p:nvPr/>
        </p:nvSpPr>
        <p:spPr>
          <a:xfrm>
            <a:off x="103695" y="3774255"/>
            <a:ext cx="6415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1V</a:t>
            </a:r>
            <a:endParaRPr lang="en-US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5B8C4-E50D-4D1B-9C40-9F8D681FE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9" y="4377514"/>
            <a:ext cx="2828404" cy="17178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BCCEC-CBB7-496C-B681-5EDB96272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243" y="4377514"/>
            <a:ext cx="3099640" cy="18038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9BFD186-7627-4D86-A7B0-EF1D6E896CC0}"/>
              </a:ext>
            </a:extLst>
          </p:cNvPr>
          <p:cNvSpPr txBox="1"/>
          <p:nvPr/>
        </p:nvSpPr>
        <p:spPr>
          <a:xfrm>
            <a:off x="3421564" y="3766623"/>
            <a:ext cx="805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1.05V</a:t>
            </a:r>
            <a:endParaRPr lang="en-US" sz="1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C1FECD-EAEA-4D68-88F9-D8363E7A4B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6660" y="984065"/>
            <a:ext cx="4161562" cy="200398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7965F7-33FA-4EB4-A51F-9A64903C1824}"/>
              </a:ext>
            </a:extLst>
          </p:cNvPr>
          <p:cNvSpPr txBox="1"/>
          <p:nvPr/>
        </p:nvSpPr>
        <p:spPr>
          <a:xfrm>
            <a:off x="10603600" y="2871493"/>
            <a:ext cx="1462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added on HOST side</a:t>
            </a:r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572DA-A1AE-4A66-A5CC-694FACCF7EFB}"/>
              </a:ext>
            </a:extLst>
          </p:cNvPr>
          <p:cNvSpPr txBox="1"/>
          <p:nvPr/>
        </p:nvSpPr>
        <p:spPr>
          <a:xfrm>
            <a:off x="6675487" y="368967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(R2) = 650E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0.735V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CDFC87-2DC7-4B8D-A2E9-1537F6369C34}"/>
              </a:ext>
            </a:extLst>
          </p:cNvPr>
          <p:cNvSpPr txBox="1"/>
          <p:nvPr/>
        </p:nvSpPr>
        <p:spPr>
          <a:xfrm>
            <a:off x="9613683" y="3743075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VA=1.8V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VB= 1.05V</a:t>
            </a:r>
          </a:p>
          <a:p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(R2) = 225E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VF1 = 0.57V</a:t>
            </a:r>
            <a:endParaRPr lang="en-US" sz="1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A427532-9462-4D00-949D-C364AA3495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544" y="4402296"/>
            <a:ext cx="3010496" cy="17542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067FB7-649B-4D41-89F1-FCFB6727AC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63856" y="4449932"/>
            <a:ext cx="2920080" cy="173142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9856B00-A865-4CB9-8A9C-C0598149D4F9}"/>
              </a:ext>
            </a:extLst>
          </p:cNvPr>
          <p:cNvSpPr txBox="1"/>
          <p:nvPr/>
        </p:nvSpPr>
        <p:spPr>
          <a:xfrm>
            <a:off x="2346500" y="576904"/>
            <a:ext cx="226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SIMULATION without </a:t>
            </a:r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on HOST SIDE</a:t>
            </a:r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366684-3718-4369-8D8F-F7D2C826856B}"/>
              </a:ext>
            </a:extLst>
          </p:cNvPr>
          <p:cNvSpPr txBox="1"/>
          <p:nvPr/>
        </p:nvSpPr>
        <p:spPr>
          <a:xfrm>
            <a:off x="7051665" y="616914"/>
            <a:ext cx="2133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SIMULATION with </a:t>
            </a:r>
            <a:r>
              <a:rPr lang="en-US" sz="1000" dirty="0" err="1">
                <a:solidFill>
                  <a:srgbClr val="FF0000"/>
                </a:solidFill>
              </a:rPr>
              <a:t>Rpd</a:t>
            </a:r>
            <a:r>
              <a:rPr lang="en-US" sz="1000" dirty="0">
                <a:solidFill>
                  <a:srgbClr val="FF0000"/>
                </a:solidFill>
              </a:rPr>
              <a:t> on HOST SIDE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3922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</TotalTime>
  <Words>197</Words>
  <Application>Microsoft Office PowerPoint</Application>
  <PresentationFormat>Widescreen</PresentationFormat>
  <Paragraphs>67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PECI Discussion </dc:title>
  <dc:creator>Ghildiyal, Sanjeev Kumar</dc:creator>
  <cp:keywords>CTPClassification=CTP_NT</cp:keywords>
  <cp:lastModifiedBy>Ghildiyal, Sanjeev Kumar</cp:lastModifiedBy>
  <cp:revision>113</cp:revision>
  <dcterms:created xsi:type="dcterms:W3CDTF">2020-04-16T08:08:20Z</dcterms:created>
  <dcterms:modified xsi:type="dcterms:W3CDTF">2020-05-13T07:38:27Z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2b24daeb-c376-4170-af4b-50923b2093b3</vt:lpwstr>
  </property>
  <property fmtid="{D5CDD505-2E9C-101B-9397-08002B2CF9AE}" pid="3" name="CTP_TimeStamp">
    <vt:lpwstr>2020-05-13 07:38:27Z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