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297" r:id="rId5"/>
    <p:sldId id="2295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B1EA"/>
    <a:srgbClr val="818285"/>
    <a:srgbClr val="125675"/>
    <a:srgbClr val="1B6285"/>
    <a:srgbClr val="256C92"/>
    <a:srgbClr val="32769E"/>
    <a:srgbClr val="4080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浅色样式 1 - 强调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44" autoAdjust="0"/>
    <p:restoredTop sz="88697" autoAdjust="0"/>
  </p:normalViewPr>
  <p:slideViewPr>
    <p:cSldViewPr snapToGrid="0">
      <p:cViewPr>
        <p:scale>
          <a:sx n="75" d="100"/>
          <a:sy n="75" d="100"/>
        </p:scale>
        <p:origin x="552" y="-7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48077-7FC5-4F5A-A4CF-A32521797D8E}" type="datetimeFigureOut">
              <a:rPr lang="en-IN" smtClean="0"/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5C7637-E40A-4C69-8306-A95023884D7B}" type="slidenum">
              <a:rPr lang="en-IN" smtClean="0"/>
            </a:fld>
            <a:endParaRPr lang="en-I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C7637-E40A-4C69-8306-A95023884D7B}" type="slidenum">
              <a:rPr lang="en-IN" smtClean="0"/>
            </a:fld>
            <a:endParaRPr lang="en-IN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5C7637-E40A-4C69-8306-A95023884D7B}" type="slidenum">
              <a:rPr lang="en-IN" smtClean="0"/>
            </a:fld>
            <a:endParaRPr lang="en-I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jpeg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81828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180" y="6540152"/>
            <a:ext cx="4114800" cy="261530"/>
          </a:xfrm>
          <a:prstGeom prst="rect">
            <a:avLst/>
          </a:prstGeom>
        </p:spPr>
        <p:txBody>
          <a:bodyPr/>
          <a:lstStyle>
            <a:lvl1pPr algn="l">
              <a:defRPr sz="1000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r>
              <a:rPr lang="en-US"/>
              <a:t>ZT-PPT-Template                                     Rev no:1/ Dated : 13-03-2026</a:t>
            </a:r>
            <a:endParaRPr lang="en-US" sz="1000" dirty="0"/>
          </a:p>
        </p:txBody>
      </p:sp>
      <p:sp>
        <p:nvSpPr>
          <p:cNvPr id="7" name="Rectangle: Diagonal Corners Rounded 6"/>
          <p:cNvSpPr/>
          <p:nvPr userDrawn="1"/>
        </p:nvSpPr>
        <p:spPr>
          <a:xfrm flipH="1">
            <a:off x="647030" y="621773"/>
            <a:ext cx="4401278" cy="2204884"/>
          </a:xfrm>
          <a:prstGeom prst="round2Diag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Rectangle: Diagonal Corners Rounded 7"/>
          <p:cNvSpPr/>
          <p:nvPr userDrawn="1"/>
        </p:nvSpPr>
        <p:spPr>
          <a:xfrm flipH="1">
            <a:off x="647030" y="1104537"/>
            <a:ext cx="4401278" cy="5070004"/>
          </a:xfrm>
          <a:prstGeom prst="round2DiagRect">
            <a:avLst/>
          </a:prstGeom>
          <a:solidFill>
            <a:srgbClr val="20B1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47030" y="924853"/>
            <a:ext cx="4401277" cy="892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32" y="731649"/>
            <a:ext cx="4044431" cy="939873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flipV="1">
            <a:off x="929856" y="3286034"/>
            <a:ext cx="1117598" cy="45719"/>
          </a:xfrm>
          <a:prstGeom prst="rect">
            <a:avLst/>
          </a:prstGeom>
          <a:solidFill>
            <a:srgbClr val="8182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56180" y="3565351"/>
            <a:ext cx="3764953" cy="313932"/>
          </a:xfrm>
          <a:noFill/>
        </p:spPr>
        <p:txBody>
          <a:bodyPr wrap="square">
            <a:spAutoFit/>
          </a:bodyPr>
          <a:lstStyle>
            <a:lvl1pPr marL="0" indent="0" algn="l">
              <a:buNone/>
              <a:defRPr lang="en-US" sz="1600" dirty="0" smtClean="0">
                <a:solidFill>
                  <a:schemeClr val="bg1"/>
                </a:solidFill>
                <a:latin typeface="Montserrat" panose="00000500000000000000" pitchFamily="2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lvl="0"/>
            <a:r>
              <a:rPr lang="en-US" dirty="0"/>
              <a:t>&lt;&lt;&gt;&gt;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rcRect t="7397"/>
          <a:stretch>
            <a:fillRect/>
          </a:stretch>
        </p:blipFill>
        <p:spPr>
          <a:xfrm>
            <a:off x="5481952" y="4158043"/>
            <a:ext cx="6260412" cy="20164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6180" y="5184284"/>
            <a:ext cx="27432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>
              <a:defRPr lang="en-US" sz="1600" b="1" dirty="0" smtClean="0">
                <a:solidFill>
                  <a:schemeClr val="bg1"/>
                </a:solidFill>
                <a:latin typeface="Montserrat" panose="00000500000000000000" pitchFamily="2" charset="0"/>
                <a:cs typeface="Calibri" panose="020F0502020204030204" pitchFamily="34" charset="0"/>
              </a:defRPr>
            </a:lvl1pPr>
          </a:lstStyle>
          <a:p>
            <a:r>
              <a:rPr lang="en-US"/>
              <a:t>&lt;&lt;&gt;&gt;</a:t>
            </a:r>
            <a:endParaRPr lang="en-US" sz="1600" b="1" dirty="0">
              <a:solidFill>
                <a:schemeClr val="bg1"/>
              </a:solidFill>
              <a:latin typeface="Montserrat" panose="000005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7756" y="2299131"/>
            <a:ext cx="3444301" cy="954107"/>
          </a:xfrm>
          <a:noFill/>
        </p:spPr>
        <p:txBody>
          <a:bodyPr wrap="square">
            <a:spAutoFit/>
          </a:bodyPr>
          <a:lstStyle>
            <a:lvl1pPr algn="l">
              <a:defRPr kumimoji="0" lang="en-US" sz="28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Montserrat" panose="00000500000000000000" pitchFamily="2" charset="0"/>
                <a:ea typeface="+mn-ea"/>
                <a:cs typeface="+mn-cs"/>
              </a:defRPr>
            </a:lvl1pPr>
          </a:lstStyle>
          <a:p>
            <a:pPr marL="0"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1952" y="621773"/>
            <a:ext cx="6260412" cy="350028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/>
          <p:nvPr userDrawn="1"/>
        </p:nvSpPr>
        <p:spPr>
          <a:xfrm>
            <a:off x="0" y="6714098"/>
            <a:ext cx="12192000" cy="146511"/>
          </a:xfrm>
          <a:prstGeom prst="round1Rect">
            <a:avLst/>
          </a:prstGeom>
          <a:solidFill>
            <a:srgbClr val="818285"/>
          </a:solidFill>
          <a:ln>
            <a:noFill/>
          </a:ln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2400" b="1" dirty="0">
              <a:latin typeface="Arial Nova" panose="020B05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10696"/>
            <a:ext cx="9843001" cy="505030"/>
          </a:xfrm>
          <a:solidFill>
            <a:srgbClr val="20B1EA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1" dirty="0">
                <a:latin typeface="Arial Nova" panose="020B0504020202020204" pitchFamily="34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96258"/>
            <a:ext cx="10515600" cy="5380705"/>
          </a:xfrm>
        </p:spPr>
        <p:txBody>
          <a:bodyPr/>
          <a:lstStyle>
            <a:lvl1pPr>
              <a:defRPr sz="1800" b="1">
                <a:latin typeface="Arial Nova" panose="020B0504020202020204" pitchFamily="34" charset="0"/>
              </a:defRPr>
            </a:lvl1pPr>
            <a:lvl2pPr>
              <a:defRPr sz="1600">
                <a:latin typeface="Arial Nova" panose="020B0504020202020204" pitchFamily="34" charset="0"/>
              </a:defRPr>
            </a:lvl2pPr>
            <a:lvl3pPr>
              <a:defRPr sz="1400">
                <a:latin typeface="Arial Nova" panose="020B0504020202020204" pitchFamily="34" charset="0"/>
              </a:defRPr>
            </a:lvl3pPr>
            <a:lvl4pPr>
              <a:defRPr sz="1200">
                <a:latin typeface="Arial Nova" panose="020B0504020202020204" pitchFamily="34" charset="0"/>
              </a:defRPr>
            </a:lvl4pPr>
            <a:lvl5pPr>
              <a:defRPr sz="1000"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218882" y="6641528"/>
            <a:ext cx="4114800" cy="216472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</a:defRPr>
            </a:lvl1pPr>
          </a:lstStyle>
          <a:p>
            <a:r>
              <a:rPr lang="en-US"/>
              <a:t>ZT-PPT-Template                                     Rev no:1/ Dated : 13-03-2026</a:t>
            </a:r>
            <a:endParaRPr lang="en-US" dirty="0">
              <a:latin typeface="Arial Nova" panose="020B05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730503"/>
            <a:ext cx="2743200" cy="113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1000" smtClean="0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fld id="{9D8C1FCC-F029-489A-A1C9-DAA2E1088DB0}" type="slidenum">
              <a:rPr lang="en-US" smtClean="0"/>
            </a:fld>
            <a:endParaRPr lang="en-US" dirty="0">
              <a:latin typeface="Arial Nova" panose="020B0504020202020204" pitchFamily="34" charset="0"/>
            </a:endParaRPr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>
          <a:xfrm>
            <a:off x="758371" y="6651852"/>
            <a:ext cx="1498600" cy="13924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r>
              <a:rPr lang="en-US"/>
              <a:t>&lt;&lt;&gt;&gt;</a:t>
            </a:r>
            <a:endParaRPr lang="en-US" dirty="0">
              <a:latin typeface="Arial Nova" panose="020B05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37"/>
            <a:ext cx="9862457" cy="50503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899885"/>
            <a:ext cx="5181600" cy="5277077"/>
          </a:xfrm>
        </p:spPr>
        <p:txBody>
          <a:bodyPr/>
          <a:lstStyle>
            <a:lvl1pPr>
              <a:defRPr lang="en-US" sz="1800" b="1" kern="1200" dirty="0" smtClean="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1pPr>
            <a:lvl2pPr>
              <a:defRPr lang="en-US" sz="1600" b="0" kern="1200" dirty="0" smtClean="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2pPr>
            <a:lvl3pPr>
              <a:defRPr lang="en-US" sz="1400" b="0" kern="1200" dirty="0" smtClean="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3pPr>
            <a:lvl4pPr>
              <a:defRPr lang="en-US" sz="1200" b="0" kern="1200" dirty="0" smtClean="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4pPr>
            <a:lvl5pPr>
              <a:defRPr lang="en-US" sz="1000" b="0" kern="1200" dirty="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899885"/>
            <a:ext cx="5181600" cy="527707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sz="1800" b="1" smtClean="0">
                <a:latin typeface="Arial Nova" panose="020B0504020202020204" pitchFamily="34" charset="0"/>
              </a:defRPr>
            </a:lvl1pPr>
            <a:lvl2pPr>
              <a:defRPr lang="en-US" sz="1600" b="0" smtClean="0">
                <a:latin typeface="Arial Nova" panose="020B0504020202020204" pitchFamily="34" charset="0"/>
              </a:defRPr>
            </a:lvl2pPr>
            <a:lvl3pPr>
              <a:defRPr lang="en-US" sz="1400" b="0" smtClean="0">
                <a:latin typeface="Arial Nova" panose="020B0504020202020204" pitchFamily="34" charset="0"/>
              </a:defRPr>
            </a:lvl3pPr>
            <a:lvl4pPr>
              <a:defRPr lang="en-US" sz="1200" b="0" smtClean="0">
                <a:latin typeface="Arial Nova" panose="020B0504020202020204" pitchFamily="34" charset="0"/>
              </a:defRPr>
            </a:lvl4pPr>
            <a:lvl5pPr>
              <a:defRPr lang="en-US" sz="1000" b="0"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14800" y="6651852"/>
            <a:ext cx="4114800" cy="218621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r>
              <a:rPr lang="en-US"/>
              <a:t>ZT-PPT-Template                                     Rev no:1/ Dated : 13-03-2026</a:t>
            </a:r>
            <a:endParaRPr lang="en-US" dirty="0">
              <a:latin typeface="Arial Nova" panose="020B05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721475"/>
            <a:ext cx="2743200" cy="115660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Arial Nova" panose="020B0504020202020204" pitchFamily="34" charset="0"/>
              </a:defRPr>
            </a:lvl1pPr>
          </a:lstStyle>
          <a:p>
            <a:fld id="{9D8C1FCC-F029-489A-A1C9-DAA2E1088DB0}" type="slidenum">
              <a:rPr lang="en-US" smtClean="0"/>
            </a:fld>
            <a:endParaRPr lang="en-US" dirty="0">
              <a:latin typeface="Arial Nova" panose="020B0504020202020204" pitchFamily="34" charset="0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371" y="6651852"/>
            <a:ext cx="1498600" cy="13924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r>
              <a:rPr lang="en-US"/>
              <a:t>&lt;&lt;&gt;&gt;</a:t>
            </a:r>
            <a:endParaRPr lang="en-US" dirty="0">
              <a:latin typeface="Arial Nova" panose="020B05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37"/>
            <a:ext cx="9886949" cy="50503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98715" y="6646636"/>
            <a:ext cx="2743200" cy="211364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Arial Nova" panose="020B0504020202020204" pitchFamily="34" charset="0"/>
              </a:defRPr>
            </a:lvl1pPr>
          </a:lstStyle>
          <a:p>
            <a:r>
              <a:rPr lang="en-US"/>
              <a:t>&lt;&lt;&gt;&gt;</a:t>
            </a:r>
            <a:endParaRPr lang="en-US" sz="1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667500"/>
            <a:ext cx="4114800" cy="225879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Arial Nova" panose="020B0504020202020204" pitchFamily="34" charset="0"/>
              </a:defRPr>
            </a:lvl1pPr>
          </a:lstStyle>
          <a:p>
            <a:pPr algn="ctr"/>
            <a:r>
              <a:rPr lang="en-US"/>
              <a:t>ZT-PPT-Template                                     Rev no:1/ Dated : 13-03-2026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725460"/>
            <a:ext cx="2743200" cy="131604"/>
          </a:xfrm>
          <a:prstGeom prst="rect">
            <a:avLst/>
          </a:prstGeom>
        </p:spPr>
        <p:txBody>
          <a:bodyPr/>
          <a:lstStyle>
            <a:lvl1pPr algn="r">
              <a:defRPr sz="1000">
                <a:latin typeface="Arial Nova" panose="020B0504020202020204" pitchFamily="34" charset="0"/>
              </a:defRPr>
            </a:lvl1pPr>
          </a:lstStyle>
          <a:p>
            <a:fld id="{9D8C1FCC-F029-489A-A1C9-DAA2E1088DB0}" type="slidenum">
              <a:rPr lang="en-US" smtClean="0"/>
            </a:fld>
            <a:endParaRPr lang="en-US" dirty="0">
              <a:latin typeface="Arial Nova" panose="020B05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/>
          <p:nvPr userDrawn="1"/>
        </p:nvSpPr>
        <p:spPr>
          <a:xfrm>
            <a:off x="0" y="6714098"/>
            <a:ext cx="12192000" cy="146511"/>
          </a:xfrm>
          <a:prstGeom prst="round1Rect">
            <a:avLst/>
          </a:prstGeom>
          <a:solidFill>
            <a:srgbClr val="818285"/>
          </a:solidFill>
          <a:ln>
            <a:noFill/>
          </a:ln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2400" b="1" dirty="0">
              <a:latin typeface="Arial Nova" panose="020B05040202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" y="937"/>
            <a:ext cx="9862456" cy="505030"/>
          </a:xfrm>
          <a:prstGeom prst="rect">
            <a:avLst/>
          </a:prstGeom>
          <a:solidFill>
            <a:srgbClr val="20B1EA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5300" y="14966"/>
            <a:ext cx="2173229" cy="50503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756557"/>
            <a:ext cx="10515600" cy="54204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6826" y="6653559"/>
            <a:ext cx="4114800" cy="262498"/>
          </a:xfrm>
          <a:prstGeom prst="rect">
            <a:avLst/>
          </a:prstGeom>
        </p:spPr>
        <p:txBody>
          <a:bodyPr/>
          <a:lstStyle>
            <a:lvl1pPr algn="ctr">
              <a:defRPr sz="1000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pPr algn="ctr"/>
            <a:r>
              <a:rPr lang="en-US"/>
              <a:t>ZT-PPT-Template                                     Rev no:1/ Dated : 13-03-2026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730503"/>
            <a:ext cx="2743200" cy="113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>
              <a:defRPr lang="en-US" sz="1000" smtClean="0">
                <a:solidFill>
                  <a:schemeClr val="tx1"/>
                </a:solidFill>
              </a:defRPr>
            </a:lvl1pPr>
          </a:lstStyle>
          <a:p>
            <a:pPr algn="r"/>
            <a:fld id="{9D8C1FCC-F029-489A-A1C9-DAA2E1088DB0}" type="slidenum">
              <a:rPr lang="en-US" smtClean="0"/>
            </a:fld>
            <a:endParaRPr lang="en-US" dirty="0"/>
          </a:p>
        </p:txBody>
      </p:sp>
      <p:sp>
        <p:nvSpPr>
          <p:cNvPr id="13" name="Date Placeholder 4"/>
          <p:cNvSpPr>
            <a:spLocks noGrp="1"/>
          </p:cNvSpPr>
          <p:nvPr>
            <p:ph type="dt" sz="half" idx="2"/>
          </p:nvPr>
        </p:nvSpPr>
        <p:spPr>
          <a:xfrm>
            <a:off x="758371" y="6651852"/>
            <a:ext cx="1498600" cy="139246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pPr algn="ctr"/>
            <a:r>
              <a:rPr lang="en-US"/>
              <a:t>&lt;&lt;&gt;&gt;</a:t>
            </a:r>
            <a:endParaRPr lang="en-US" dirty="0"/>
          </a:p>
        </p:txBody>
      </p:sp>
      <p:sp>
        <p:nvSpPr>
          <p:cNvPr id="14" name="Title 1"/>
          <p:cNvSpPr txBox="1"/>
          <p:nvPr userDrawn="1"/>
        </p:nvSpPr>
        <p:spPr>
          <a:xfrm>
            <a:off x="0" y="550568"/>
            <a:ext cx="12191999" cy="121201"/>
          </a:xfrm>
          <a:prstGeom prst="round1Rect">
            <a:avLst/>
          </a:prstGeom>
          <a:solidFill>
            <a:srgbClr val="818285"/>
          </a:solidFill>
          <a:ln>
            <a:noFill/>
          </a:ln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IN" sz="2400" b="1" dirty="0">
              <a:latin typeface="Arial Nova" panose="020B05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2800" b="1" kern="1200" smtClean="0">
          <a:solidFill>
            <a:schemeClr val="tx1"/>
          </a:solidFill>
          <a:latin typeface="Arial Nova" panose="020B05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 Nova" panose="020B05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Arial Nova" panose="020B05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Arial Nova" panose="020B05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Arial Nova" panose="020B05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000" kern="1200">
          <a:solidFill>
            <a:schemeClr val="tx1"/>
          </a:solidFill>
          <a:latin typeface="Arial Nova" panose="020B05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0580" y="2574925"/>
            <a:ext cx="4086225" cy="460375"/>
          </a:xfrm>
        </p:spPr>
        <p:txBody>
          <a:bodyPr wrap="square"/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sz="24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WRONG PART RECEIVED</a:t>
            </a:r>
            <a:endParaRPr lang="en-US" sz="2400" dirty="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0780" y="3429000"/>
            <a:ext cx="3764953" cy="584775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b="0" dirty="0">
                <a:solidFill>
                  <a:prstClr val="white"/>
                </a:solidFill>
              </a:rPr>
              <a:t>Expertise, Commitment, Passion, </a:t>
            </a:r>
            <a:endParaRPr lang="en-US" b="0" dirty="0">
              <a:solidFill>
                <a:prstClr val="white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b="0" dirty="0">
                <a:solidFill>
                  <a:prstClr val="white"/>
                </a:solidFill>
              </a:rPr>
              <a:t>and Quality</a:t>
            </a:r>
            <a:endParaRPr lang="en-US" b="0" dirty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0780" y="4875671"/>
            <a:ext cx="61277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Calibri" panose="020F0502020204030204" pitchFamily="34" charset="0"/>
              </a:rPr>
              <a:t>2026 V1.0</a:t>
            </a:r>
            <a:endParaRPr kumimoji="0" lang="en-US" sz="18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 panose="00000500000000000000" pitchFamily="2" charset="0"/>
                <a:ea typeface="+mn-ea"/>
                <a:cs typeface="Calibri" panose="020F0502020204030204" pitchFamily="34" charset="0"/>
              </a:rPr>
              <a:t>www.zettaone.com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 panose="00000500000000000000" pitchFamily="2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374743" y="0"/>
            <a:ext cx="3817257" cy="537029"/>
          </a:xfrm>
          <a:prstGeom prst="rect">
            <a:avLst/>
          </a:prstGeom>
          <a:solidFill>
            <a:srgbClr val="8182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924773" y="6552318"/>
            <a:ext cx="7631933" cy="216472"/>
          </a:xfrm>
        </p:spPr>
        <p:txBody>
          <a:bodyPr/>
          <a:lstStyle/>
          <a:p>
            <a:r>
              <a:rPr lang="en-US" sz="1100"/>
              <a:t>ZT-PPT-Template                                     Rev no:1/ Dated : 13-03-2026</a:t>
            </a:r>
            <a:endParaRPr lang="en-US" sz="1100" dirty="0">
              <a:latin typeface="Arial Nova" panose="020B05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61" y="31016"/>
            <a:ext cx="9843001" cy="505030"/>
          </a:xfrm>
        </p:spPr>
        <p:txBody>
          <a:bodyPr anchor="ctr" anchorCtr="0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en-US">
                <a:latin typeface="Times New Roman" panose="02020603050405020304" charset="0"/>
                <a:cs typeface="Times New Roman" panose="02020603050405020304" charset="0"/>
              </a:rPr>
              <a:t>WRONG PART RECEIVED: </a:t>
            </a:r>
            <a:endParaRPr lang="en-US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74432" y="6692328"/>
            <a:ext cx="4114800" cy="216472"/>
          </a:xfrm>
        </p:spPr>
        <p:txBody>
          <a:bodyPr/>
          <a:lstStyle/>
          <a:p>
            <a:r>
              <a:rPr lang="en-US" dirty="0"/>
              <a:t>ZT-PPT-Template                                     Rev no:1/ Dated : 13-03-26</a:t>
            </a:r>
            <a:endParaRPr lang="en-US" dirty="0">
              <a:latin typeface="Arial Nova" panose="020B0504020202020204" pitchFamily="34" charset="0"/>
            </a:endParaRPr>
          </a:p>
        </p:txBody>
      </p:sp>
      <p:graphicFrame>
        <p:nvGraphicFramePr>
          <p:cNvPr id="19" name="Table 18"/>
          <p:cNvGraphicFramePr/>
          <p:nvPr>
            <p:custDataLst>
              <p:tags r:id="rId1"/>
            </p:custDataLst>
          </p:nvPr>
        </p:nvGraphicFramePr>
        <p:xfrm>
          <a:off x="18415" y="703580"/>
          <a:ext cx="5770245" cy="5988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8575"/>
                <a:gridCol w="3201670"/>
              </a:tblGrid>
              <a:tr h="602615">
                <a:tc>
                  <a:txBody>
                    <a:bodyPr/>
                    <a:lstStyle/>
                    <a:p>
                      <a:pPr algn="l">
                        <a:lnSpc>
                          <a:spcPct val="8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dirty="0">
                          <a:solidFill>
                            <a:schemeClr val="dk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PID Number   </a:t>
                      </a:r>
                      <a:endParaRPr lang="en-US" altLang="en-US" dirty="0">
                        <a:solidFill>
                          <a:schemeClr val="dk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sz="1800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ZPJ262700453</a:t>
                      </a:r>
                      <a:endParaRPr lang="en-US" altLang="en-US" sz="1800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38785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altLang="en-US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Supplier </a:t>
                      </a:r>
                      <a:endParaRPr lang="en-US" altLang="en-US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en-US" sz="1800" b="1" i="0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TEXAS INSTRUMENTS</a:t>
                      </a:r>
                      <a:endParaRPr lang="en-US" altLang="en-US" sz="1800" b="1" i="0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7937" marR="7937" marT="7937" marB="0" anchor="ctr" anchorCtr="0"/>
                </a:tc>
              </a:tr>
              <a:tr h="482600">
                <a:tc>
                  <a:txBody>
                    <a:bodyPr/>
                    <a:lstStyle/>
                    <a:p>
                      <a:pPr algn="l">
                        <a:buNone/>
                      </a:pPr>
                      <a:r>
                        <a:rPr lang="en-US" b="1" dirty="0">
                          <a:latin typeface="Times New Roman" panose="02020603050405020304" charset="0"/>
                          <a:cs typeface="Times New Roman" panose="02020603050405020304" charset="0"/>
                        </a:rPr>
                        <a:t>PO Number</a:t>
                      </a:r>
                      <a:endParaRPr lang="en-US" b="1" dirty="0"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en-US" sz="1800" b="1" i="0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ZKPO202627-1634</a:t>
                      </a:r>
                      <a:endParaRPr lang="en-US" altLang="en-US" sz="1800" b="1" i="0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marL="7937" marR="7937" marT="7937" marB="0" anchor="ctr" anchorCtr="0"/>
                </a:tc>
              </a:tr>
              <a:tr h="954405"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Issue</a:t>
                      </a:r>
                      <a:endParaRPr lang="en-US" altLang="en-US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1">
                          <a:highlight>
                            <a:srgbClr val="FF0000"/>
                          </a:highlight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Wrong Part Received</a:t>
                      </a:r>
                      <a:endParaRPr lang="en-US" sz="1800" b="1">
                        <a:highlight>
                          <a:srgbClr val="FF0000"/>
                        </a:highlight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en-US" sz="1800" b="1" dirty="0">
                          <a:solidFill>
                            <a:schemeClr val="tx1"/>
                          </a:solidFill>
                          <a:highlight>
                            <a:srgbClr val="00FF00"/>
                          </a:highlight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REQ BM: 26IT</a:t>
                      </a:r>
                      <a:endParaRPr lang="en-US" altLang="en-US" sz="1800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highlight>
                            <a:srgbClr val="FF0000"/>
                          </a:highlight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REC BM: 3GUT</a:t>
                      </a:r>
                      <a:endParaRPr lang="en-US" altLang="en-US" sz="1800" b="1" dirty="0">
                        <a:solidFill>
                          <a:schemeClr val="tx1"/>
                        </a:solidFill>
                        <a:highlight>
                          <a:srgbClr val="FF0000"/>
                        </a:highlight>
                        <a:latin typeface="Times New Roman" panose="02020603050405020304" charset="0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</a:tr>
              <a:tr h="567690"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MPN</a:t>
                      </a:r>
                      <a:endParaRPr lang="en-US" altLang="en-US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TMUX1219DBVR</a:t>
                      </a:r>
                      <a:endParaRPr lang="en-US" altLang="en-US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</a:tr>
              <a:tr h="907415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Desecription </a:t>
                      </a:r>
                      <a:endParaRPr lang="en-US" altLang="en-US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IC SWITCH SPDT X 1 3OHM SOT23-6</a:t>
                      </a:r>
                      <a:endParaRPr lang="en-US" altLang="en-US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</a:tr>
              <a:tr h="454025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Invoice Number </a:t>
                      </a:r>
                      <a:endParaRPr lang="en-US" altLang="en-US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641242010</a:t>
                      </a:r>
                      <a:endParaRPr lang="en-US" altLang="en-US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</a:tr>
              <a:tr h="570230"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GRN Number /QTY </a:t>
                      </a:r>
                      <a:endParaRPr lang="en-US" altLang="en-US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26202095 / 20 NOS </a:t>
                      </a:r>
                      <a:endParaRPr lang="en-US" altLang="en-US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</a:tr>
              <a:tr h="525780"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Rejection QTY </a:t>
                      </a:r>
                      <a:endParaRPr lang="en-US" altLang="en-US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p>
                      <a:pPr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rgbClr val="FF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20NOS </a:t>
                      </a:r>
                      <a:endParaRPr lang="en-US" altLang="en-US" b="1" dirty="0">
                        <a:solidFill>
                          <a:srgbClr val="FF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</a:tr>
              <a:tr h="4851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Fail Rate </a:t>
                      </a:r>
                      <a:endParaRPr lang="en-US" altLang="en-US" b="1" dirty="0">
                        <a:solidFill>
                          <a:schemeClr val="tx1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en-US" b="1" dirty="0">
                          <a:solidFill>
                            <a:srgbClr val="FF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100%</a:t>
                      </a:r>
                      <a:endParaRPr lang="en-US" altLang="en-US" b="1" dirty="0">
                        <a:solidFill>
                          <a:srgbClr val="FF0000"/>
                        </a:solidFill>
                        <a:latin typeface="Times New Roman" panose="02020603050405020304" charset="0"/>
                        <a:cs typeface="Times New Roman" panose="0202060305040502030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0" name="Text Box 19"/>
          <p:cNvSpPr txBox="1"/>
          <p:nvPr/>
        </p:nvSpPr>
        <p:spPr>
          <a:xfrm>
            <a:off x="5788660" y="466026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 u="sng">
                <a:latin typeface="Times New Roman" panose="02020603050405020304" charset="0"/>
                <a:cs typeface="Times New Roman" panose="02020603050405020304" charset="0"/>
              </a:rPr>
              <a:t>SUPPLIER </a:t>
            </a:r>
            <a:r>
              <a:rPr lang="en-US" b="1" u="sng">
                <a:latin typeface="Times New Roman" panose="02020603050405020304" charset="0"/>
                <a:cs typeface="Times New Roman" panose="02020603050405020304" charset="0"/>
              </a:rPr>
              <a:t>LABLE:</a:t>
            </a:r>
            <a:endParaRPr lang="en-US" b="1" u="sng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1" name="Text Box 20"/>
          <p:cNvSpPr txBox="1"/>
          <p:nvPr/>
        </p:nvSpPr>
        <p:spPr>
          <a:xfrm>
            <a:off x="5684520" y="660400"/>
            <a:ext cx="3359150" cy="779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b="1" u="sng">
                <a:latin typeface="Times New Roman" panose="02020603050405020304" charset="0"/>
                <a:cs typeface="Times New Roman" panose="02020603050405020304" charset="0"/>
              </a:rPr>
              <a:t>RECEIVED TOP MARKING DETAILS:</a:t>
            </a:r>
            <a:endParaRPr lang="en-US" b="1" u="sng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3" name="Text Box 2"/>
          <p:cNvSpPr txBox="1"/>
          <p:nvPr/>
        </p:nvSpPr>
        <p:spPr>
          <a:xfrm>
            <a:off x="6329045" y="1028700"/>
            <a:ext cx="567118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b="1">
                <a:latin typeface="Times New Roman" panose="02020603050405020304" charset="0"/>
                <a:cs typeface="Times New Roman" panose="02020603050405020304" charset="0"/>
              </a:rPr>
              <a:t>                       </a:t>
            </a:r>
            <a:endParaRPr lang="en-US" b="1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6040" y="675005"/>
            <a:ext cx="2134235" cy="20669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4265" y="5119370"/>
            <a:ext cx="5297170" cy="15728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rcRect r="1051" b="42225"/>
          <a:stretch>
            <a:fillRect/>
          </a:stretch>
        </p:blipFill>
        <p:spPr>
          <a:xfrm>
            <a:off x="5846445" y="2880995"/>
            <a:ext cx="6261735" cy="159131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5783580" y="2559685"/>
            <a:ext cx="2602230" cy="2571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b="1" u="sng">
                <a:latin typeface="Times New Roman" panose="02020603050405020304" charset="0"/>
                <a:cs typeface="Times New Roman" panose="02020603050405020304" charset="0"/>
              </a:rPr>
              <a:t>MARKING DETAILS</a:t>
            </a:r>
            <a:r>
              <a:rPr lang="en-US" b="1"/>
              <a:t>:</a:t>
            </a:r>
            <a:endParaRPr lang="en-US"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014510" y="4727291"/>
            <a:ext cx="265711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27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IN" sz="1200" spc="-15" dirty="0">
              <a:solidFill>
                <a:prstClr val="black"/>
              </a:solidFill>
              <a:latin typeface="Arial Nova" panose="020B0504020202020204" pitchFamily="34" charset="0"/>
              <a:cs typeface="Arial" panose="020B0604020202020204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730127" y="4738709"/>
            <a:ext cx="306909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1270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IN" sz="1200" spc="-15" dirty="0">
              <a:solidFill>
                <a:prstClr val="black"/>
              </a:solidFill>
              <a:latin typeface="Arial Nova" panose="020B0504020202020204" pitchFamily="34" charset="0"/>
              <a:cs typeface="Arial" panose="020B0604020202020204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730128" y="3928053"/>
            <a:ext cx="0" cy="261536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5372100" y="3928053"/>
            <a:ext cx="0" cy="2493225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671628" y="3928053"/>
            <a:ext cx="1" cy="261536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ight Triangle 15"/>
          <p:cNvSpPr/>
          <p:nvPr/>
        </p:nvSpPr>
        <p:spPr>
          <a:xfrm rot="10800000">
            <a:off x="4800600" y="-3"/>
            <a:ext cx="7393836" cy="3907543"/>
          </a:xfrm>
          <a:prstGeom prst="rtTriangle">
            <a:avLst/>
          </a:prstGeom>
          <a:solidFill>
            <a:srgbClr val="20B1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7179" y="2443995"/>
            <a:ext cx="4826532" cy="1120933"/>
          </a:xfrm>
          <a:prstGeom prst="rect">
            <a:avLst/>
          </a:prstGeom>
        </p:spPr>
      </p:pic>
      <p:sp>
        <p:nvSpPr>
          <p:cNvPr id="18" name="Footer Placeholder 4"/>
          <p:cNvSpPr txBox="1"/>
          <p:nvPr/>
        </p:nvSpPr>
        <p:spPr>
          <a:xfrm>
            <a:off x="4620825" y="6698274"/>
            <a:ext cx="2970757" cy="167347"/>
          </a:xfrm>
          <a:prstGeom prst="rect">
            <a:avLst/>
          </a:prstGeom>
          <a:noFill/>
          <a:ln>
            <a:noFill/>
          </a:ln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gradFill>
                  <a:gsLst>
                    <a:gs pos="15000">
                      <a:schemeClr val="bg1"/>
                    </a:gs>
                    <a:gs pos="47000">
                      <a:schemeClr val="bg1"/>
                    </a:gs>
                  </a:gsLst>
                  <a:lin ang="5400000" scaled="1"/>
                </a:gra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(Body)"/>
              </a:rPr>
              <a:t>Copyright © 2026 Zettaone Technologies</a:t>
            </a:r>
            <a:endParaRPr lang="en-US" sz="1000" b="1" dirty="0">
              <a:solidFill>
                <a:schemeClr val="tx1">
                  <a:lumMod val="75000"/>
                  <a:lumOff val="25000"/>
                </a:schemeClr>
              </a:solidFill>
              <a:latin typeface="Calibri (Body)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980259" y="3986502"/>
            <a:ext cx="25469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defRPr/>
            </a:pPr>
            <a:endParaRPr lang="en-IN" sz="1400" b="1" dirty="0">
              <a:latin typeface="Arial Nova" panose="020B0504020202020204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034705" y="4007014"/>
            <a:ext cx="31309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IN" sz="1400" b="1" dirty="0">
              <a:latin typeface="Arial Nova" panose="020B0504020202020204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339574" y="3986502"/>
            <a:ext cx="31309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IN" sz="1400" b="1" dirty="0">
              <a:latin typeface="Arial Nova" panose="020B0504020202020204" pitchFamily="34" charset="0"/>
            </a:endParaRPr>
          </a:p>
        </p:txBody>
      </p:sp>
      <p:sp>
        <p:nvSpPr>
          <p:cNvPr id="35" name="Right Triangle 34"/>
          <p:cNvSpPr/>
          <p:nvPr/>
        </p:nvSpPr>
        <p:spPr>
          <a:xfrm rot="10800000" flipH="1">
            <a:off x="-2" y="-1"/>
            <a:ext cx="7393836" cy="3921870"/>
          </a:xfrm>
          <a:prstGeom prst="rtTriangle">
            <a:avLst/>
          </a:prstGeom>
          <a:solidFill>
            <a:srgbClr val="20B1E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I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2"/>
          <p:cNvSpPr txBox="1"/>
          <p:nvPr/>
        </p:nvSpPr>
        <p:spPr>
          <a:xfrm>
            <a:off x="1469481" y="1607904"/>
            <a:ext cx="9107555" cy="757130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b" anchorCtr="0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8000" b="1" i="0" kern="1200" spc="-300" dirty="0">
                <a:gradFill>
                  <a:gsLst>
                    <a:gs pos="0">
                      <a:schemeClr val="accent1">
                        <a:lumMod val="5000"/>
                        <a:lumOff val="95000"/>
                      </a:schemeClr>
                    </a:gs>
                    <a:gs pos="100000">
                      <a:schemeClr val="tx1"/>
                    </a:gs>
                  </a:gsLst>
                  <a:lin ang="5400000" scaled="1"/>
                </a:gradFill>
                <a:latin typeface="+mn-lt"/>
                <a:ea typeface="+mn-ea"/>
                <a:cs typeface="Segoe UI Semilight" panose="020B0402040204020203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-3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Thank You</a:t>
            </a:r>
            <a:endParaRPr kumimoji="0" lang="en-US" sz="4800" b="1" i="0" u="none" strike="noStrike" kern="1200" cap="none" spc="-30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184152" y="4472253"/>
          <a:ext cx="11823695" cy="1971216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364739"/>
                <a:gridCol w="2364739"/>
                <a:gridCol w="2364739"/>
                <a:gridCol w="2364739"/>
                <a:gridCol w="2364739"/>
              </a:tblGrid>
              <a:tr h="300994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latin typeface="Arial Nova" panose="020B0504020202020204" pitchFamily="34" charset="0"/>
                        </a:rPr>
                        <a:t>HEAD OFFICE, R&amp;D &amp; SALES</a:t>
                      </a:r>
                      <a:endParaRPr lang="en-US" sz="1200" b="1" dirty="0">
                        <a:latin typeface="Arial Nova" panose="020B05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latin typeface="Arial Nova" panose="020B0504020202020204" pitchFamily="34" charset="0"/>
                        </a:rPr>
                        <a:t>R&amp;D &amp; SALES</a:t>
                      </a:r>
                      <a:endParaRPr lang="en-US" sz="1200" b="1" dirty="0">
                        <a:latin typeface="Arial Nova" panose="020B05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Arial Nova" panose="020B0504020202020204" pitchFamily="34" charset="0"/>
                        </a:rPr>
                        <a:t>R&amp;D</a:t>
                      </a:r>
                      <a:endParaRPr lang="en-IN" sz="1200" b="1" dirty="0">
                        <a:latin typeface="Arial Nova" panose="020B05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200" b="1" dirty="0">
                          <a:latin typeface="Arial Nova" panose="020B0504020202020204" pitchFamily="34" charset="0"/>
                        </a:rPr>
                        <a:t>EMS FACILITY, R&amp;D &amp; SALES</a:t>
                      </a:r>
                      <a:endParaRPr lang="en-IN" sz="1200" b="1" dirty="0">
                        <a:latin typeface="Arial Nova" panose="020B05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1200" b="1" dirty="0">
                          <a:latin typeface="Arial Nova" panose="020B0504020202020204" pitchFamily="34" charset="0"/>
                        </a:rPr>
                        <a:t>SALES &amp; TECH SUPPORT </a:t>
                      </a:r>
                      <a:endParaRPr lang="en-IN" sz="1200" b="1" dirty="0">
                        <a:latin typeface="Arial Nova" panose="020B0504020202020204" pitchFamily="34" charset="0"/>
                      </a:endParaRPr>
                    </a:p>
                  </a:txBody>
                  <a:tcPr anchor="ctr"/>
                </a:tc>
              </a:tr>
              <a:tr h="3498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b="1" dirty="0">
                          <a:latin typeface="Arial Nova" panose="020B0504020202020204" pitchFamily="34" charset="0"/>
                        </a:rPr>
                        <a:t>BANGALORE </a:t>
                      </a:r>
                      <a:endParaRPr lang="en-IN" sz="1200" b="1" dirty="0">
                        <a:latin typeface="Arial Nova" panose="020B05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200" b="1" dirty="0">
                          <a:latin typeface="Arial Nova" panose="020B0504020202020204" pitchFamily="34" charset="0"/>
                        </a:rPr>
                        <a:t>CHENNAI </a:t>
                      </a:r>
                      <a:endParaRPr lang="en-IN" sz="1200" b="1" dirty="0">
                        <a:latin typeface="Arial Nova" panose="020B05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Arial Nova" panose="020B0504020202020204" pitchFamily="34" charset="0"/>
                        </a:rPr>
                        <a:t>PUNE</a:t>
                      </a:r>
                      <a:endParaRPr lang="en-IN" sz="1200" b="1" dirty="0">
                        <a:latin typeface="Arial Nova" panose="020B05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200" b="1" dirty="0">
                          <a:latin typeface="Arial Nova" panose="020B0504020202020204" pitchFamily="34" charset="0"/>
                        </a:rPr>
                        <a:t>KRISNAGIRI</a:t>
                      </a:r>
                      <a:endParaRPr lang="en-IN" sz="1200" b="1" dirty="0">
                        <a:latin typeface="Arial Nova" panose="020B05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latin typeface="Arial Nova" panose="020B0504020202020204" pitchFamily="34" charset="0"/>
                        </a:rPr>
                        <a:t>USA</a:t>
                      </a:r>
                      <a:endParaRPr lang="en-IN" sz="1200" b="1" dirty="0">
                        <a:latin typeface="Arial Nova" panose="020B0504020202020204" pitchFamily="34" charset="0"/>
                      </a:endParaRPr>
                    </a:p>
                  </a:txBody>
                  <a:tcPr anchor="ctr"/>
                </a:tc>
              </a:tr>
              <a:tr h="132038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IN" sz="1000" b="0" u="none" strike="noStrike" kern="120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</a:rPr>
                        <a:t>Zettaone Technologies India Pvt. Ltd. </a:t>
                      </a:r>
                      <a:endParaRPr kumimoji="0" lang="en-IN" sz="1000" b="0" u="none" strike="noStrike" kern="1200" cap="none" spc="-15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IN" sz="1000" b="0" u="none" strike="noStrike" kern="120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</a:rPr>
                        <a:t>G Floor, Plot No 89/B,90/A,</a:t>
                      </a:r>
                      <a:endParaRPr kumimoji="0" lang="en-IN" sz="1000" b="0" u="none" strike="noStrike" kern="1200" cap="none" spc="-15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IN" sz="1000" b="0" u="none" strike="noStrike" kern="120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</a:rPr>
                        <a:t>West Avenue 9, </a:t>
                      </a:r>
                      <a:endParaRPr kumimoji="0" lang="en-IN" sz="1000" b="0" u="none" strike="noStrike" kern="1200" cap="none" spc="-15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IN" sz="1000" b="0" u="none" strike="noStrike" kern="120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</a:rPr>
                        <a:t>Electronic City Phase1, </a:t>
                      </a:r>
                      <a:endParaRPr kumimoji="0" lang="en-IN" sz="1000" b="0" u="none" strike="noStrike" kern="1200" cap="none" spc="-15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kumimoji="0" lang="en-IN" sz="1000" b="0" u="none" strike="noStrike" kern="120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</a:rPr>
                        <a:t>Bangalore - 560100</a:t>
                      </a:r>
                      <a:endParaRPr kumimoji="0" lang="en-IN" sz="1000" b="0" u="none" strike="noStrike" kern="1200" cap="none" spc="-15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</a:endParaRPr>
                    </a:p>
                    <a:p>
                      <a:pPr marL="12700" marR="12700" lvl="0">
                        <a:defRPr/>
                      </a:pPr>
                      <a:r>
                        <a:rPr kumimoji="0" lang="en-US" sz="1000" b="0" u="none" strike="noStrike" kern="1200" cap="none" spc="-15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 Nova" panose="020B0504020202020204" pitchFamily="34" charset="0"/>
                        </a:rPr>
                        <a:t>Email: </a:t>
                      </a:r>
                      <a:r>
                        <a:rPr lang="en-US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Sales@zettaone.Com</a:t>
                      </a:r>
                      <a:endParaRPr kumimoji="0" lang="en-IN" sz="1000" b="0" i="0" u="none" strike="noStrike" kern="1200" cap="none" spc="-15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  <a:cs typeface="Arial" panose="020B060402020202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marR="1270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Zettaone Technologies India Pvt Ltd </a:t>
                      </a:r>
                      <a:endParaRPr lang="en-IN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pPr marL="12700" marR="1270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# 94, 1st Floor, 3rd Cross Street,</a:t>
                      </a:r>
                      <a:br>
                        <a:rPr lang="en-IN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</a:br>
                      <a:r>
                        <a:rPr lang="en-IN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Thirumalai Nagar Annexe, Perungudi,</a:t>
                      </a:r>
                      <a:br>
                        <a:rPr lang="en-IN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</a:br>
                      <a:r>
                        <a:rPr lang="en-IN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Chennai, 600096, Tamilnadu</a:t>
                      </a:r>
                      <a:endParaRPr lang="en-IN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pPr marL="12700" marR="1270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Email: Sales@zettaone.Com</a:t>
                      </a:r>
                      <a:endParaRPr lang="en-IN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  <a:cs typeface="Arial" panose="020B060402020202020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Zettaone Technologies India Pvt Ltd </a:t>
                      </a:r>
                      <a:endParaRPr lang="en-IN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r>
                        <a:rPr lang="en-IN" sz="1000" b="0" dirty="0">
                          <a:effectLst/>
                          <a:latin typeface="Arial Nova" panose="020B0504020202020204" pitchFamily="34" charset="0"/>
                        </a:rPr>
                        <a:t>#29, Kohinoor B-Zone,</a:t>
                      </a:r>
                      <a:endParaRPr lang="en-IN" sz="1000" b="0" dirty="0">
                        <a:effectLst/>
                        <a:latin typeface="Arial Nova" panose="020B0504020202020204" pitchFamily="34" charset="0"/>
                      </a:endParaRPr>
                    </a:p>
                    <a:p>
                      <a:r>
                        <a:rPr lang="en-IN" sz="1000" b="0" dirty="0">
                          <a:effectLst/>
                          <a:latin typeface="Arial Nova" panose="020B0504020202020204" pitchFamily="34" charset="0"/>
                        </a:rPr>
                        <a:t>Office No: 307, 3rd Floor,</a:t>
                      </a:r>
                      <a:endParaRPr lang="en-IN" sz="1000" b="0" dirty="0">
                        <a:effectLst/>
                        <a:latin typeface="Arial Nova" panose="020B0504020202020204" pitchFamily="34" charset="0"/>
                      </a:endParaRPr>
                    </a:p>
                    <a:p>
                      <a:r>
                        <a:rPr lang="en-IN" sz="1000" b="0" dirty="0">
                          <a:effectLst/>
                          <a:latin typeface="Arial Nova" panose="020B0504020202020204" pitchFamily="34" charset="0"/>
                        </a:rPr>
                        <a:t>Old Mumbai to Pune Highway, Revenue Village of Pimpri, Tal Haveli, Pune, Maharashtra – 411019</a:t>
                      </a:r>
                      <a:r>
                        <a:rPr lang="en-IN" sz="1000" b="0" i="0" kern="1200" dirty="0">
                          <a:solidFill>
                            <a:schemeClr val="tx1"/>
                          </a:solidFill>
                          <a:effectLst/>
                          <a:latin typeface="Arial Nova" panose="020B0504020202020204" pitchFamily="34" charset="0"/>
                          <a:ea typeface="+mn-ea"/>
                          <a:cs typeface="+mn-cs"/>
                        </a:rPr>
                        <a:t>,</a:t>
                      </a:r>
                      <a:endParaRPr lang="en-IN" sz="1000" b="0" i="0" kern="1200" dirty="0">
                        <a:solidFill>
                          <a:schemeClr val="tx1"/>
                        </a:solidFill>
                        <a:effectLst/>
                        <a:latin typeface="Arial Nova" panose="020B050402020202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Email: Sales@zettaone.Com</a:t>
                      </a:r>
                      <a:endParaRPr lang="en-IN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  <a:cs typeface="Arial" panose="020B0604020202020204"/>
                      </a:endParaRPr>
                    </a:p>
                    <a:p>
                      <a:endParaRPr lang="en-IN" sz="1000" b="0" dirty="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2700" marR="1270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Zettaone Technologies India Pvt Ltd </a:t>
                      </a:r>
                      <a:endParaRPr lang="en-IN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pPr marL="12700" marR="1270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No: P-4A, Sidco Industrial Estate,</a:t>
                      </a:r>
                      <a:endParaRPr lang="en-IN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pPr marL="12700" marR="1270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Krishnagiri-635001.</a:t>
                      </a:r>
                      <a:endParaRPr lang="en-IN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pPr marL="12700" marR="1270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Tamilnadu, India.</a:t>
                      </a:r>
                      <a:endParaRPr lang="en-IN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pPr marL="12700" marR="1270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Email: Sales@zettaone.Com</a:t>
                      </a:r>
                      <a:endParaRPr lang="en-IN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endParaRPr lang="en-IN" sz="1000" b="0" dirty="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Zettaone Technologies Inc</a:t>
                      </a:r>
                      <a:endParaRPr lang="en-US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pt-BR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10642 N Portal Avenue, Cupertino,</a:t>
                      </a:r>
                      <a:endParaRPr lang="en-US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pPr lvl="0">
                        <a:defRPr/>
                      </a:pPr>
                      <a:r>
                        <a:rPr lang="en-US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Ca - 95014, USA</a:t>
                      </a:r>
                      <a:endParaRPr lang="en-US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Office : +1 714 975 8048</a:t>
                      </a:r>
                      <a:endParaRPr lang="en-US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000" b="0" spc="-15" dirty="0">
                          <a:solidFill>
                            <a:prstClr val="black"/>
                          </a:solidFill>
                          <a:latin typeface="Arial Nova" panose="020B0504020202020204" pitchFamily="34" charset="0"/>
                        </a:rPr>
                        <a:t>Email: Us-sales@zettaone.Com</a:t>
                      </a:r>
                      <a:endParaRPr lang="en-IN" sz="1000" b="0" spc="-15" dirty="0">
                        <a:solidFill>
                          <a:prstClr val="black"/>
                        </a:solidFill>
                        <a:latin typeface="Arial Nova" panose="020B05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kumimoji="0" lang="en-US" sz="1000" b="0" u="none" strike="noStrike" kern="1200" cap="none" spc="-10" normalizeH="0" baseline="0" noProof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uLnTx/>
                        <a:uFillTx/>
                        <a:latin typeface="Arial Nova" panose="020B0504020202020204" pitchFamily="34" charset="0"/>
                      </a:endParaRPr>
                    </a:p>
                    <a:p>
                      <a:endParaRPr lang="en-IN" sz="1000" b="0" dirty="0">
                        <a:latin typeface="Arial Nova" panose="020B05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352736" y="6649149"/>
            <a:ext cx="5986838" cy="216472"/>
          </a:xfrm>
        </p:spPr>
        <p:txBody>
          <a:bodyPr/>
          <a:lstStyle/>
          <a:p>
            <a:r>
              <a:rPr lang="en-US" dirty="0"/>
              <a:t>ZT-PPT-Template                                                                              Rev no:1/ Dated : 13-03-2026</a:t>
            </a:r>
            <a:endParaRPr lang="en-US" dirty="0">
              <a:latin typeface="Arial Nova" panose="020B0504020202020204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8C1FCC-F029-489A-A1C9-DAA2E1088DB0}" type="slidenum">
              <a:rPr lang="en-US" smtClean="0"/>
            </a:fld>
            <a:endParaRPr lang="en-US" dirty="0">
              <a:latin typeface="Arial Nova" panose="020B050402020202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454*471"/>
  <p:tag name="TABLE_ENDDRAG_RECT" val="1*55*454*471"/>
</p:tagLst>
</file>

<file path=ppt/theme/theme1.xml><?xml version="1.0" encoding="utf-8"?>
<a:theme xmlns:a="http://schemas.openxmlformats.org/drawingml/2006/main" name="Zettaon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Zettaone (1)</Template>
  <TotalTime>0</TotalTime>
  <Words>1674</Words>
  <Application>WPS Presentation</Application>
  <PresentationFormat>Widescreen</PresentationFormat>
  <Paragraphs>125</Paragraphs>
  <Slides>3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21" baseType="lpstr">
      <vt:lpstr>Arial</vt:lpstr>
      <vt:lpstr>SimSun</vt:lpstr>
      <vt:lpstr>Wingdings</vt:lpstr>
      <vt:lpstr>Arial Nova</vt:lpstr>
      <vt:lpstr>Montserrat</vt:lpstr>
      <vt:lpstr>Segoe Print</vt:lpstr>
      <vt:lpstr>Calibri</vt:lpstr>
      <vt:lpstr>Times New Roman</vt:lpstr>
      <vt:lpstr>Arial</vt:lpstr>
      <vt:lpstr>Calibri</vt:lpstr>
      <vt:lpstr>Calibri (Body)</vt:lpstr>
      <vt:lpstr>Segoe UI Semilight</vt:lpstr>
      <vt:lpstr>Roboto</vt:lpstr>
      <vt:lpstr>Aptos</vt:lpstr>
      <vt:lpstr>Segoe UI</vt:lpstr>
      <vt:lpstr>Microsoft YaHei</vt:lpstr>
      <vt:lpstr>Arial Unicode MS</vt:lpstr>
      <vt:lpstr>Zettaone</vt:lpstr>
      <vt:lpstr>WRONG PART RECEIVED</vt:lpstr>
      <vt:lpstr>WRONG PART RECEIVED: 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App Support</dc:creator>
  <cp:lastModifiedBy>GUNA SEKARAN</cp:lastModifiedBy>
  <cp:revision>133</cp:revision>
  <dcterms:created xsi:type="dcterms:W3CDTF">2026-01-30T05:36:00Z</dcterms:created>
  <dcterms:modified xsi:type="dcterms:W3CDTF">2026-07-25T11:33:55Z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B0545C82BC974361A19BFC3EBD355281_12</vt:lpwstr>
  </property>
  <property fmtid="{D5CDD505-2E9C-101B-9397-08002B2CF9AE}" pid="3" name="KSOProductBuildVer">
    <vt:lpwstr>1033-12.1.0.27458</vt:lpwstr>
  </property>
</Properties>
</file>