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635" autoAdjust="0"/>
    <p:restoredTop sz="94660"/>
  </p:normalViewPr>
  <p:slideViewPr>
    <p:cSldViewPr snapToGrid="0">
      <p:cViewPr varScale="1">
        <p:scale>
          <a:sx n="87" d="100"/>
          <a:sy n="87" d="100"/>
        </p:scale>
        <p:origin x="91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C84C6-387B-40E9-924C-25ACA3B7D24E}" type="datetimeFigureOut">
              <a:rPr lang="en-US" smtClean="0"/>
              <a:t>12/10/2018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695BC-2140-4725-A6DC-3C47F8B04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0522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C84C6-387B-40E9-924C-25ACA3B7D24E}" type="datetimeFigureOut">
              <a:rPr lang="en-US" smtClean="0"/>
              <a:t>12/10/2018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695BC-2140-4725-A6DC-3C47F8B04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45252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C84C6-387B-40E9-924C-25ACA3B7D24E}" type="datetimeFigureOut">
              <a:rPr lang="en-US" smtClean="0"/>
              <a:t>12/10/2018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695BC-2140-4725-A6DC-3C47F8B04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658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C84C6-387B-40E9-924C-25ACA3B7D24E}" type="datetimeFigureOut">
              <a:rPr lang="en-US" smtClean="0"/>
              <a:t>12/10/2018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695BC-2140-4725-A6DC-3C47F8B04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3440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C84C6-387B-40E9-924C-25ACA3B7D24E}" type="datetimeFigureOut">
              <a:rPr lang="en-US" smtClean="0"/>
              <a:t>12/10/2018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695BC-2140-4725-A6DC-3C47F8B04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114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C84C6-387B-40E9-924C-25ACA3B7D24E}" type="datetimeFigureOut">
              <a:rPr lang="en-US" smtClean="0"/>
              <a:t>12/10/2018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695BC-2140-4725-A6DC-3C47F8B04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961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C84C6-387B-40E9-924C-25ACA3B7D24E}" type="datetimeFigureOut">
              <a:rPr lang="en-US" smtClean="0"/>
              <a:t>12/10/2018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695BC-2140-4725-A6DC-3C47F8B04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25353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C84C6-387B-40E9-924C-25ACA3B7D24E}" type="datetimeFigureOut">
              <a:rPr lang="en-US" smtClean="0"/>
              <a:t>12/10/2018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695BC-2140-4725-A6DC-3C47F8B04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47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C84C6-387B-40E9-924C-25ACA3B7D24E}" type="datetimeFigureOut">
              <a:rPr lang="en-US" smtClean="0"/>
              <a:t>12/10/2018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695BC-2140-4725-A6DC-3C47F8B04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7402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C84C6-387B-40E9-924C-25ACA3B7D24E}" type="datetimeFigureOut">
              <a:rPr lang="en-US" smtClean="0"/>
              <a:t>12/10/2018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695BC-2140-4725-A6DC-3C47F8B04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14393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C84C6-387B-40E9-924C-25ACA3B7D24E}" type="datetimeFigureOut">
              <a:rPr lang="en-US" smtClean="0"/>
              <a:t>12/10/2018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695BC-2140-4725-A6DC-3C47F8B04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40117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FC84C6-387B-40E9-924C-25ACA3B7D24E}" type="datetimeFigureOut">
              <a:rPr lang="en-US" smtClean="0"/>
              <a:t>12/10/2018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0695BC-2140-4725-A6DC-3C47F8B04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91807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training.ti.com/TLM-LSF-Enable?cu=1134826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7353" y="635209"/>
            <a:ext cx="5588183" cy="301376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7353" y="3835189"/>
            <a:ext cx="5810700" cy="3022811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6418053" y="503070"/>
            <a:ext cx="511499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 </a:t>
            </a:r>
          </a:p>
          <a:p>
            <a:r>
              <a:rPr lang="en-US" dirty="0" smtClean="0">
                <a:hlinkClick r:id="rId4"/>
              </a:rPr>
              <a:t>https://training.ti.com/TLM-LSF-Enable?cu=1134826</a:t>
            </a:r>
            <a:endParaRPr lang="en-US" dirty="0" smtClean="0"/>
          </a:p>
          <a:p>
            <a:r>
              <a:rPr lang="en-US" dirty="0" smtClean="0"/>
              <a:t> </a:t>
            </a:r>
          </a:p>
          <a:p>
            <a:r>
              <a:rPr lang="en-US" dirty="0" smtClean="0"/>
              <a:t>Circuit suggested from TI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418053" y="3648974"/>
            <a:ext cx="5919121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 </a:t>
            </a:r>
          </a:p>
          <a:p>
            <a:r>
              <a:rPr lang="en-US" dirty="0" smtClean="0"/>
              <a:t>Implementation of LSF0102 for I2C open drain application: 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Enable is not connected to VREFB, instead driven by external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open-drain circuit with a pull-up. Can you please check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and provide the feedback on this.</a:t>
            </a:r>
          </a:p>
        </p:txBody>
      </p:sp>
    </p:spTree>
    <p:extLst>
      <p:ext uri="{BB962C8B-B14F-4D97-AF65-F5344CB8AC3E}">
        <p14:creationId xmlns:p14="http://schemas.microsoft.com/office/powerpoint/2010/main" val="37265327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304</TotalTime>
  <Words>47</Words>
  <Application>Microsoft Office PowerPoint</Application>
  <PresentationFormat>Widescreen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Pulikonda, Mani KumarX</dc:creator>
  <cp:keywords>CTPClassification=CTP_NT</cp:keywords>
  <cp:lastModifiedBy>Pulikonda, Mani KumarX</cp:lastModifiedBy>
  <cp:revision>12</cp:revision>
  <dcterms:created xsi:type="dcterms:W3CDTF">2018-12-10T09:15:02Z</dcterms:created>
  <dcterms:modified xsi:type="dcterms:W3CDTF">2018-12-10T14:19:43Z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29e1044d-ab2f-441e-ae9b-6959aab34191</vt:lpwstr>
  </property>
  <property fmtid="{D5CDD505-2E9C-101B-9397-08002B2CF9AE}" pid="3" name="CTP_TimeStamp">
    <vt:lpwstr>2018-12-10 14:19:43Z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