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>
      <p:cViewPr varScale="1">
        <p:scale>
          <a:sx n="73" d="100"/>
          <a:sy n="73" d="100"/>
        </p:scale>
        <p:origin x="20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2DE212-B427-4C97-8847-C90D225AAB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F890476-BD33-408C-B98E-AC2EECF9E3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0BCF2E1-5C90-436F-923C-A633C1756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EE039-B173-4E90-9087-A3A99404C4FE}" type="datetimeFigureOut">
              <a:rPr kumimoji="1" lang="ja-JP" altLang="en-US" smtClean="0"/>
              <a:t>2022/3/30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91FB6E6-EBBD-4D7E-A2C3-8AF6F2125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8709C67-F2B3-4F09-A5D6-CAAD52C85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431C9-EE39-4076-9B5B-BD6B9D30C0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506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7FF9628-B866-4E85-8F16-A52E0D95A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A68EADC-5D40-400D-AB3E-02C8F9AB8F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FDA6C81-2E75-424B-B624-F1AEBB226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EE039-B173-4E90-9087-A3A99404C4FE}" type="datetimeFigureOut">
              <a:rPr kumimoji="1" lang="ja-JP" altLang="en-US" smtClean="0"/>
              <a:t>2022/3/30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6A6F4C1-777C-4701-82C4-24E63E5A1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9AC117B-5E35-4CBC-90B9-1B9921C23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431C9-EE39-4076-9B5B-BD6B9D30C0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4233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B9C2BE47-C69D-4B93-ACFE-3831E699F2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613B50E-D9FD-413D-A41C-00E2AA4814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759ACFF-9C4D-497D-8320-621934BD2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EE039-B173-4E90-9087-A3A99404C4FE}" type="datetimeFigureOut">
              <a:rPr kumimoji="1" lang="ja-JP" altLang="en-US" smtClean="0"/>
              <a:t>2022/3/30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F782A40-2475-4745-84CA-F95CDBD26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998605C-30F1-4987-9664-52B8B3E2A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431C9-EE39-4076-9B5B-BD6B9D30C0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9076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5B40658-9450-4CE9-AA6F-ADC0730F0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580DE97-C10B-4B57-8215-5BCCBCFB5E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B5736D8-8E56-495A-A612-D2D44F43B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EE039-B173-4E90-9087-A3A99404C4FE}" type="datetimeFigureOut">
              <a:rPr kumimoji="1" lang="ja-JP" altLang="en-US" smtClean="0"/>
              <a:t>2022/3/30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C14BBD4-EF9B-438B-9857-C2C2D6A86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BCB70DD-C26F-4B95-84E8-1DA0D3A20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431C9-EE39-4076-9B5B-BD6B9D30C0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3395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54CE19-D629-4570-9F64-DE63B4765F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88FA9A4-A7FD-452D-A293-8E1A676DAC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A0B6F1C-5179-44E2-84BA-F310E6A24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EE039-B173-4E90-9087-A3A99404C4FE}" type="datetimeFigureOut">
              <a:rPr kumimoji="1" lang="ja-JP" altLang="en-US" smtClean="0"/>
              <a:t>2022/3/30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EFF49D7-B961-44F6-BA1A-86DDBAC11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2A2E6D9-BDDA-42C5-87DE-BC77D3925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431C9-EE39-4076-9B5B-BD6B9D30C0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4883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2EBA92-9557-45D9-82F5-F47F0F6DD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DA56D16-9017-4AE2-90FF-EEA28F1054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5A31B83-32E9-4CB8-912F-676D314972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A89D5EB-D276-4473-BD65-ACF1C13F3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EE039-B173-4E90-9087-A3A99404C4FE}" type="datetimeFigureOut">
              <a:rPr kumimoji="1" lang="ja-JP" altLang="en-US" smtClean="0"/>
              <a:t>2022/3/30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70657CE-B411-4CB1-8385-16FEF9ED9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4E92F21-CD43-4605-9FB6-50C9F408D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431C9-EE39-4076-9B5B-BD6B9D30C0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2092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00AD106-D745-4B14-8CC9-5E18E7A1BE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5D8798D-6C6F-48DE-84D2-F0EBFC57B0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416C784-5434-4258-8A2B-6EF5509A1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1FC0C64-3A30-4AA0-84BB-C547B80C97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CD033E59-75B1-4ED1-A565-67768FAC9B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7C233B54-3B53-4DF8-989A-78220F1DB5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EE039-B173-4E90-9087-A3A99404C4FE}" type="datetimeFigureOut">
              <a:rPr kumimoji="1" lang="ja-JP" altLang="en-US" smtClean="0"/>
              <a:t>2022/3/30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7C1285C-0033-4AF3-8850-390F7E3C6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B20612A-AB42-4871-9A6B-DC856FA09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431C9-EE39-4076-9B5B-BD6B9D30C0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4075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570C85-4E47-4FD5-B0DA-A4F59D6ED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F9D77AD-2192-4C21-9FA6-4C02055D0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EE039-B173-4E90-9087-A3A99404C4FE}" type="datetimeFigureOut">
              <a:rPr kumimoji="1" lang="ja-JP" altLang="en-US" smtClean="0"/>
              <a:t>2022/3/30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C7A03F9-4276-4AFA-92FB-2F9226468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1D28BC6-D382-4F26-9C9A-BBA6DA1F8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431C9-EE39-4076-9B5B-BD6B9D30C0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4697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E1BE342-A025-40B4-BB5B-C555AC147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EE039-B173-4E90-9087-A3A99404C4FE}" type="datetimeFigureOut">
              <a:rPr kumimoji="1" lang="ja-JP" altLang="en-US" smtClean="0"/>
              <a:t>2022/3/30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5C294AB-C113-4A5C-B61C-8D1027ED4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7BF1F51-E2E6-4A3F-BEEB-D112F30E2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431C9-EE39-4076-9B5B-BD6B9D30C0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552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6237A4-7A48-4454-8932-5C3CECA7D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EAB5EBA-8C85-4DEB-B442-2E9943519C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9A42443-137D-456F-A70C-03564AC38D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A4E20FC-C24A-45A2-B906-F2435C239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EE039-B173-4E90-9087-A3A99404C4FE}" type="datetimeFigureOut">
              <a:rPr kumimoji="1" lang="ja-JP" altLang="en-US" smtClean="0"/>
              <a:t>2022/3/30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B1B2522-CA48-4654-B510-DDCC09BB4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00C41BD-E949-4D75-BFFE-67D551A3D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431C9-EE39-4076-9B5B-BD6B9D30C0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0750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B7490F3-1DEB-42BC-BF59-F6AB54E25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65913E6-104A-4CF0-9475-5781B9E4B0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B6A84AE-AC25-44ED-9DE4-CE08802B24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57B8471-4F1C-4A57-A418-B6C4DBB69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EE039-B173-4E90-9087-A3A99404C4FE}" type="datetimeFigureOut">
              <a:rPr kumimoji="1" lang="ja-JP" altLang="en-US" smtClean="0"/>
              <a:t>2022/3/30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8E9EEA7-A75A-4DBC-AF0B-610BC5BAA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B620AA6-A9D4-428A-8354-C72B07B76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B431C9-EE39-4076-9B5B-BD6B9D30C0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8890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E83332F-62A1-4A00-A169-111F3694D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D2A827E-8112-4F39-8FEE-2F6F8A77B9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62AE75F-AF08-4B76-A57D-18B8D80361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EE039-B173-4E90-9087-A3A99404C4FE}" type="datetimeFigureOut">
              <a:rPr kumimoji="1" lang="ja-JP" altLang="en-US" smtClean="0"/>
              <a:t>2022/3/30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854265A-544E-4D7D-B9D5-6A23CEBB8C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32DD0B3-F9C6-43A7-B7F3-91CA9DD25A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B431C9-EE39-4076-9B5B-BD6B9D30C0B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4402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01B9ABFE-D78A-4194-B863-A3E7CC599C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7720" y="1052111"/>
            <a:ext cx="6896559" cy="4753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690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D3965EBD-BC56-4600-9ECA-D5104763F3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8646" y="1279124"/>
            <a:ext cx="7436246" cy="5487437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97117F9-5719-4A53-8732-AD4EAA9EBCE5}"/>
              </a:ext>
            </a:extLst>
          </p:cNvPr>
          <p:cNvSpPr txBox="1"/>
          <p:nvPr/>
        </p:nvSpPr>
        <p:spPr>
          <a:xfrm>
            <a:off x="1550126" y="496389"/>
            <a:ext cx="1811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Good </a:t>
            </a:r>
            <a:endParaRPr kumimoji="1" lang="ja-JP" altLang="en-US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801CAA0-3EEB-4F52-A117-C44247FD3EBB}"/>
              </a:ext>
            </a:extLst>
          </p:cNvPr>
          <p:cNvSpPr txBox="1"/>
          <p:nvPr/>
        </p:nvSpPr>
        <p:spPr>
          <a:xfrm>
            <a:off x="574765" y="2729502"/>
            <a:ext cx="2098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VCCA pin = 2.5V</a:t>
            </a:r>
            <a:endParaRPr kumimoji="1" lang="ja-JP" altLang="en-US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9672B2A-F27C-4A55-81F7-5A951ACDC7A6}"/>
              </a:ext>
            </a:extLst>
          </p:cNvPr>
          <p:cNvSpPr txBox="1"/>
          <p:nvPr/>
        </p:nvSpPr>
        <p:spPr>
          <a:xfrm>
            <a:off x="1406434" y="5473220"/>
            <a:ext cx="2098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B1 pin</a:t>
            </a:r>
            <a:endParaRPr kumimoji="1" lang="ja-JP" alt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5E1CD80-4B65-42EF-BF7B-AF9CFE52BF47}"/>
              </a:ext>
            </a:extLst>
          </p:cNvPr>
          <p:cNvSpPr txBox="1"/>
          <p:nvPr/>
        </p:nvSpPr>
        <p:spPr>
          <a:xfrm>
            <a:off x="1397725" y="4549211"/>
            <a:ext cx="2098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A1 pin</a:t>
            </a:r>
            <a:endParaRPr kumimoji="1" lang="ja-JP" altLang="en-US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788F670-1754-4543-98E1-B04947FE4207}"/>
              </a:ext>
            </a:extLst>
          </p:cNvPr>
          <p:cNvSpPr txBox="1"/>
          <p:nvPr/>
        </p:nvSpPr>
        <p:spPr>
          <a:xfrm>
            <a:off x="610474" y="3512237"/>
            <a:ext cx="2098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VCCB pin = 1.8V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21499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コンテンツ プレースホルダー 3">
            <a:extLst>
              <a:ext uri="{FF2B5EF4-FFF2-40B4-BE49-F238E27FC236}">
                <a16:creationId xmlns:a16="http://schemas.microsoft.com/office/drawing/2014/main" id="{DBAAF8ED-4600-45C1-AF5A-3B5F4313DA1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33600" y="1778599"/>
            <a:ext cx="6836229" cy="4947901"/>
          </a:xfrm>
          <a:prstGeom prst="rect">
            <a:avLst/>
          </a:prstGeom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BE7F1E2-DB99-4DEA-99A2-AAC0C126F7D9}"/>
              </a:ext>
            </a:extLst>
          </p:cNvPr>
          <p:cNvSpPr txBox="1"/>
          <p:nvPr/>
        </p:nvSpPr>
        <p:spPr>
          <a:xfrm>
            <a:off x="1227908" y="670560"/>
            <a:ext cx="1811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Not good </a:t>
            </a:r>
            <a:endParaRPr kumimoji="1" lang="ja-JP" altLang="en-US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0ED4E-2D73-42EA-99FF-9D7384835A2A}"/>
              </a:ext>
            </a:extLst>
          </p:cNvPr>
          <p:cNvSpPr txBox="1"/>
          <p:nvPr/>
        </p:nvSpPr>
        <p:spPr>
          <a:xfrm>
            <a:off x="426720" y="2804347"/>
            <a:ext cx="2098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VCCA pin = 2.5V</a:t>
            </a:r>
            <a:endParaRPr kumimoji="1" lang="ja-JP" altLang="en-US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F4C0FCB-CBFA-49F4-BD99-202620E6FBB2}"/>
              </a:ext>
            </a:extLst>
          </p:cNvPr>
          <p:cNvSpPr txBox="1"/>
          <p:nvPr/>
        </p:nvSpPr>
        <p:spPr>
          <a:xfrm>
            <a:off x="1227908" y="5615207"/>
            <a:ext cx="2098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B1 pin</a:t>
            </a:r>
            <a:endParaRPr kumimoji="1" lang="ja-JP" altLang="en-US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2989442A-60C0-4577-BB54-3C04C516749B}"/>
              </a:ext>
            </a:extLst>
          </p:cNvPr>
          <p:cNvSpPr txBox="1"/>
          <p:nvPr/>
        </p:nvSpPr>
        <p:spPr>
          <a:xfrm>
            <a:off x="1153885" y="4647806"/>
            <a:ext cx="2098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A1 pin</a:t>
            </a:r>
            <a:endParaRPr kumimoji="1" lang="ja-JP" alt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76F33C4-408F-4365-AA99-F9FC076FD6CA}"/>
              </a:ext>
            </a:extLst>
          </p:cNvPr>
          <p:cNvSpPr txBox="1"/>
          <p:nvPr/>
        </p:nvSpPr>
        <p:spPr>
          <a:xfrm>
            <a:off x="304800" y="3694909"/>
            <a:ext cx="2098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VCCB pin = 1.8V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440280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27</Words>
  <Application>Microsoft Office PowerPoint</Application>
  <PresentationFormat>ワイド画面</PresentationFormat>
  <Paragraphs>10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Takahashi, Noriyuki</dc:creator>
  <cp:lastModifiedBy>Takahashi, Noriyuki</cp:lastModifiedBy>
  <cp:revision>1</cp:revision>
  <dcterms:created xsi:type="dcterms:W3CDTF">2022-03-30T09:32:55Z</dcterms:created>
  <dcterms:modified xsi:type="dcterms:W3CDTF">2022-03-30T09:38:11Z</dcterms:modified>
</cp:coreProperties>
</file>