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5065F03-5F2B-4FC4-8C3C-7D2F1FD3C0AA}">
          <p14:sldIdLst>
            <p14:sldId id="256"/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7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1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8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7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7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9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0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4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B403C-1222-4D91-AD8E-63D9370ABB70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3F9C-CADD-43CF-A885-9E3792E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d:image003.jpg@01D57532.10DA15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9098"/>
            <a:ext cx="7154863" cy="26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d:image004.jpg@01D57532.10DA15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6461125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25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887520"/>
              </p:ext>
            </p:extLst>
          </p:nvPr>
        </p:nvGraphicFramePr>
        <p:xfrm>
          <a:off x="381000" y="609600"/>
          <a:ext cx="8229600" cy="40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1.CH1 : PMU_SLP_S3_N </a:t>
                      </a:r>
                      <a:endParaRPr lang="en-US" sz="1200" dirty="0">
                        <a:effectLst/>
                        <a:latin typeface="PMingLiU"/>
                        <a:cs typeface="PMingLiU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2.CH2:PMU_SLP_S0IX_N </a:t>
                      </a:r>
                      <a:endParaRPr lang="en-US" sz="1200">
                        <a:effectLst/>
                        <a:latin typeface="PMingLiU"/>
                        <a:cs typeface="PMingLiU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3.CH3:SLP_S3 </a:t>
                      </a:r>
                      <a:endParaRPr lang="en-US" sz="1200">
                        <a:effectLst/>
                        <a:latin typeface="PMingLiU"/>
                        <a:cs typeface="PMingLiU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4.CH4:PMIC_SLP_S0IX </a:t>
                      </a:r>
                      <a:endParaRPr lang="en-US" sz="1200" dirty="0">
                        <a:effectLst/>
                        <a:latin typeface="PMingLiU"/>
                        <a:cs typeface="PMingLiU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2053" name="Picture 5" descr="cid:image006.jpg@01D57532.10DA15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5273675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32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_1_0D170ACC0BE2ACB00027412C482584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5114"/>
            <a:ext cx="5715000" cy="43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914400"/>
            <a:ext cx="2008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CH4: TXS0104 pin 3</a:t>
            </a:r>
          </a:p>
          <a:p>
            <a:r>
              <a:rPr lang="en-US" dirty="0" smtClean="0"/>
              <a:t>CH3 : VCCB(3.3V)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7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Lo, Eric</dc:creator>
  <cp:lastModifiedBy>Lo, Eric</cp:lastModifiedBy>
  <cp:revision>1</cp:revision>
  <dcterms:created xsi:type="dcterms:W3CDTF">2019-10-07T03:32:09Z</dcterms:created>
  <dcterms:modified xsi:type="dcterms:W3CDTF">2019-10-07T03:51:40Z</dcterms:modified>
</cp:coreProperties>
</file>