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11887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374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374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533119" y="685800"/>
            <a:ext cx="792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533119" y="685800"/>
            <a:ext cx="792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efae46664c_0_1:notes"/>
          <p:cNvSpPr/>
          <p:nvPr>
            <p:ph idx="2" type="sldImg"/>
          </p:nvPr>
        </p:nvSpPr>
        <p:spPr>
          <a:xfrm>
            <a:off x="-533100" y="685800"/>
            <a:ext cx="792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efae46664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fae46664c_1_7:notes"/>
          <p:cNvSpPr/>
          <p:nvPr>
            <p:ph idx="2" type="sldImg"/>
          </p:nvPr>
        </p:nvSpPr>
        <p:spPr>
          <a:xfrm>
            <a:off x="-533100" y="685800"/>
            <a:ext cx="792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efae46664c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05221" y="744575"/>
            <a:ext cx="110769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405210" y="2834125"/>
            <a:ext cx="110769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405210" y="1106125"/>
            <a:ext cx="110769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05210" y="3152225"/>
            <a:ext cx="110769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05210" y="2150850"/>
            <a:ext cx="110769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05210" y="445025"/>
            <a:ext cx="11076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05210" y="1152475"/>
            <a:ext cx="11076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405210" y="445025"/>
            <a:ext cx="11076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05210" y="1152475"/>
            <a:ext cx="5199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282120" y="1152475"/>
            <a:ext cx="5199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05210" y="445025"/>
            <a:ext cx="11076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05210" y="555600"/>
            <a:ext cx="36504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405210" y="1389600"/>
            <a:ext cx="36504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37325" y="450150"/>
            <a:ext cx="82782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943600" y="-125"/>
            <a:ext cx="5943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45150" y="1233175"/>
            <a:ext cx="52587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45150" y="2803075"/>
            <a:ext cx="52587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421350" y="724075"/>
            <a:ext cx="49881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05210" y="4230575"/>
            <a:ext cx="77985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05210" y="445025"/>
            <a:ext cx="11076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05210" y="1152475"/>
            <a:ext cx="11076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014195" y="4663217"/>
            <a:ext cx="713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05221" y="744575"/>
            <a:ext cx="110769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TXU0101DTQR : Footprint discussion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6779" y="680725"/>
            <a:ext cx="2418347" cy="2828172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0" name="Google Shape;6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3909" y="660425"/>
            <a:ext cx="3443485" cy="2863359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1" name="Google Shape;61;p14"/>
          <p:cNvSpPr txBox="1"/>
          <p:nvPr/>
        </p:nvSpPr>
        <p:spPr>
          <a:xfrm>
            <a:off x="90903" y="54575"/>
            <a:ext cx="10029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following the 0.21mm as </a:t>
            </a:r>
            <a:r>
              <a:rPr lang="en" sz="1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air gap</a:t>
            </a:r>
            <a:r>
              <a:rPr lang="en" sz="1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between the past mask. Past mask is coming inside the solder mask which is violating the image representation in datasheet.</a:t>
            </a:r>
            <a:endParaRPr sz="1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5691" y="660426"/>
            <a:ext cx="2922312" cy="286336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3" name="Google Shape;63;p14"/>
          <p:cNvSpPr txBox="1"/>
          <p:nvPr/>
        </p:nvSpPr>
        <p:spPr>
          <a:xfrm>
            <a:off x="7013900" y="3523775"/>
            <a:ext cx="3443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1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Past Mask  recommendation from Datasheet</a:t>
            </a:r>
            <a:endParaRPr b="1" i="1" sz="11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871975" y="3508900"/>
            <a:ext cx="3443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1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Decal Image</a:t>
            </a:r>
            <a:endParaRPr b="1" i="1" sz="11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855150" y="3523775"/>
            <a:ext cx="3443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1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Land Pattern </a:t>
            </a:r>
            <a:r>
              <a:rPr b="1" i="1" lang="en" sz="11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recommendation</a:t>
            </a:r>
            <a:r>
              <a:rPr b="1" i="1" lang="en" sz="11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from Datasheet</a:t>
            </a:r>
            <a:endParaRPr b="1" i="1" sz="11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8430050" y="1701550"/>
            <a:ext cx="171000" cy="645000"/>
          </a:xfrm>
          <a:prstGeom prst="rect">
            <a:avLst/>
          </a:prstGeom>
          <a:noFill/>
          <a:ln cap="flat" cmpd="sng" w="9525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5225950" y="1772313"/>
            <a:ext cx="171000" cy="645000"/>
          </a:xfrm>
          <a:prstGeom prst="rect">
            <a:avLst/>
          </a:prstGeom>
          <a:noFill/>
          <a:ln cap="flat" cmpd="sng" w="9525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8" name="Google Shape;68;p14"/>
          <p:cNvCxnSpPr>
            <a:stCxn id="67" idx="0"/>
          </p:cNvCxnSpPr>
          <p:nvPr/>
        </p:nvCxnSpPr>
        <p:spPr>
          <a:xfrm flipH="1" rot="10800000">
            <a:off x="5311450" y="435213"/>
            <a:ext cx="2163000" cy="1337100"/>
          </a:xfrm>
          <a:prstGeom prst="straightConnector1">
            <a:avLst/>
          </a:prstGeom>
          <a:noFill/>
          <a:ln cap="flat" cmpd="sng" w="19050">
            <a:solidFill>
              <a:srgbClr val="FF9900"/>
            </a:solidFill>
            <a:prstDash val="lgDash"/>
            <a:round/>
            <a:headEnd len="med" w="med" type="stealth"/>
            <a:tailEnd len="med" w="med" type="none"/>
          </a:ln>
        </p:spPr>
      </p:cxnSp>
      <p:cxnSp>
        <p:nvCxnSpPr>
          <p:cNvPr id="69" name="Google Shape;69;p14"/>
          <p:cNvCxnSpPr>
            <a:stCxn id="66" idx="0"/>
          </p:cNvCxnSpPr>
          <p:nvPr/>
        </p:nvCxnSpPr>
        <p:spPr>
          <a:xfrm rot="10800000">
            <a:off x="7474250" y="466150"/>
            <a:ext cx="1041300" cy="1235400"/>
          </a:xfrm>
          <a:prstGeom prst="straightConnector1">
            <a:avLst/>
          </a:prstGeom>
          <a:noFill/>
          <a:ln cap="flat" cmpd="sng" w="19050">
            <a:solidFill>
              <a:srgbClr val="FF9900"/>
            </a:solidFill>
            <a:prstDash val="lgDash"/>
            <a:round/>
            <a:headEnd len="med" w="med" type="stealth"/>
            <a:tailEnd len="med" w="med" type="none"/>
          </a:ln>
        </p:spPr>
      </p:cxnSp>
      <p:sp>
        <p:nvSpPr>
          <p:cNvPr id="70" name="Google Shape;70;p14"/>
          <p:cNvSpPr txBox="1"/>
          <p:nvPr/>
        </p:nvSpPr>
        <p:spPr>
          <a:xfrm>
            <a:off x="4258899" y="3986550"/>
            <a:ext cx="3021300" cy="554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White line is paste mask, which is inside the 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solder mask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/>
        </p:nvSpPr>
        <p:spPr>
          <a:xfrm>
            <a:off x="90903" y="54575"/>
            <a:ext cx="10029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Ti CAD file from ultra librarian : Paste mask and solder mask is just overlapped and the air gap is 0.147mm (approx). Which is not as per datasheet.</a:t>
            </a:r>
            <a:endParaRPr sz="12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250" y="766425"/>
            <a:ext cx="8524601" cy="4224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