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2" r:id="rId2"/>
    <p:sldId id="273" r:id="rId3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45" autoAdjust="0"/>
  </p:normalViewPr>
  <p:slideViewPr>
    <p:cSldViewPr snapToGrid="0">
      <p:cViewPr varScale="1">
        <p:scale>
          <a:sx n="97" d="100"/>
          <a:sy n="97" d="100"/>
        </p:scale>
        <p:origin x="308" y="80"/>
      </p:cViewPr>
      <p:guideLst>
        <p:guide orient="horz" pos="162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85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1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3" y="4646685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>
                <a:cs typeface="+mn-cs"/>
              </a:rPr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35" r:id="rId3"/>
    <p:sldLayoutId id="2147483750" r:id="rId4"/>
    <p:sldLayoutId id="2147483709" r:id="rId5"/>
    <p:sldLayoutId id="2147483711" r:id="rId6"/>
    <p:sldLayoutId id="2147483712" r:id="rId7"/>
    <p:sldLayoutId id="2147483713" r:id="rId8"/>
    <p:sldLayoutId id="2147483715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TXU0104 VCCA VCCB </a:t>
            </a:r>
            <a:r>
              <a:rPr lang="en-US" altLang="zh-CN" dirty="0"/>
              <a:t>short to GND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82DED-767D-4547-AF13-5AC0A5F27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Subhead here</a:t>
            </a:r>
          </a:p>
          <a:p>
            <a:pPr eaLnBrk="1" hangingPunct="1"/>
            <a:r>
              <a:rPr lang="en-US" dirty="0"/>
              <a:t>Presenter’s Name</a:t>
            </a:r>
          </a:p>
          <a:p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C5C4D8-5617-4606-8A18-05FA07D9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Schematic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FC18AB6-EDBA-4E7D-BCD3-58D4C0816E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C52F08-588C-488E-A5AB-DF69250DE8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 descr="cid:image004.jpg@01DB45C7.F75E9160">
            <a:extLst>
              <a:ext uri="{FF2B5EF4-FFF2-40B4-BE49-F238E27FC236}">
                <a16:creationId xmlns:a16="http://schemas.microsoft.com/office/drawing/2014/main" id="{1AF3F4F5-21F6-4DFE-B645-85D79BE8F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08" y="887961"/>
            <a:ext cx="5771415" cy="359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083662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8631CA30-24D9-4364-9488-FDB07E7FECF5}" vid="{48BA85CE-0C6B-49C4-A166-2FCF3F2F44D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NDA Restrictions (1) - Copy</Template>
  <TotalTime>2</TotalTime>
  <Words>13</Words>
  <Application>Microsoft Office PowerPoint</Application>
  <PresentationFormat>全屏显示(16:9)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Arial</vt:lpstr>
      <vt:lpstr>FinalPowerpoint</vt:lpstr>
      <vt:lpstr>TXU0104 VCCA VCCB short to GND</vt:lpstr>
      <vt:lpstr>Schematic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TXU0104 VCCA VCCB short to GND</dc:title>
  <dc:creator>Cheng, Sienna</dc:creator>
  <cp:keywords>NDA Restrictions</cp:keywords>
  <cp:lastModifiedBy>Cheng, Sienna</cp:lastModifiedBy>
  <cp:revision>1</cp:revision>
  <dcterms:created xsi:type="dcterms:W3CDTF">2024-12-04T16:02:01Z</dcterms:created>
  <dcterms:modified xsi:type="dcterms:W3CDTF">2024-12-04T16:04:43Z</dcterms:modified>
</cp:coreProperties>
</file>