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3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5B6BD-25BA-48AE-9677-FBA541AB9763}" type="datetimeFigureOut">
              <a:rPr kumimoji="1" lang="ja-JP" altLang="en-US" smtClean="0"/>
              <a:t>2019/2/12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2B96-4A15-437E-AA09-7CDD26B09F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907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5B6BD-25BA-48AE-9677-FBA541AB9763}" type="datetimeFigureOut">
              <a:rPr kumimoji="1" lang="ja-JP" altLang="en-US" smtClean="0"/>
              <a:t>2019/2/12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2B96-4A15-437E-AA09-7CDD26B09F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3950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5B6BD-25BA-48AE-9677-FBA541AB9763}" type="datetimeFigureOut">
              <a:rPr kumimoji="1" lang="ja-JP" altLang="en-US" smtClean="0"/>
              <a:t>2019/2/12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2B96-4A15-437E-AA09-7CDD26B09F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14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5B6BD-25BA-48AE-9677-FBA541AB9763}" type="datetimeFigureOut">
              <a:rPr kumimoji="1" lang="ja-JP" altLang="en-US" smtClean="0"/>
              <a:t>2019/2/12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2B96-4A15-437E-AA09-7CDD26B09F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535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5B6BD-25BA-48AE-9677-FBA541AB9763}" type="datetimeFigureOut">
              <a:rPr kumimoji="1" lang="ja-JP" altLang="en-US" smtClean="0"/>
              <a:t>2019/2/12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2B96-4A15-437E-AA09-7CDD26B09F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387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5B6BD-25BA-48AE-9677-FBA541AB9763}" type="datetimeFigureOut">
              <a:rPr kumimoji="1" lang="ja-JP" altLang="en-US" smtClean="0"/>
              <a:t>2019/2/12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2B96-4A15-437E-AA09-7CDD26B09F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073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5B6BD-25BA-48AE-9677-FBA541AB9763}" type="datetimeFigureOut">
              <a:rPr kumimoji="1" lang="ja-JP" altLang="en-US" smtClean="0"/>
              <a:t>2019/2/12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2B96-4A15-437E-AA09-7CDD26B09F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652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5B6BD-25BA-48AE-9677-FBA541AB9763}" type="datetimeFigureOut">
              <a:rPr kumimoji="1" lang="ja-JP" altLang="en-US" smtClean="0"/>
              <a:t>2019/2/12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2B96-4A15-437E-AA09-7CDD26B09F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414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5B6BD-25BA-48AE-9677-FBA541AB9763}" type="datetimeFigureOut">
              <a:rPr kumimoji="1" lang="ja-JP" altLang="en-US" smtClean="0"/>
              <a:t>2019/2/12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2B96-4A15-437E-AA09-7CDD26B09F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457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5B6BD-25BA-48AE-9677-FBA541AB9763}" type="datetimeFigureOut">
              <a:rPr kumimoji="1" lang="ja-JP" altLang="en-US" smtClean="0"/>
              <a:t>2019/2/12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2B96-4A15-437E-AA09-7CDD26B09F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299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5B6BD-25BA-48AE-9677-FBA541AB9763}" type="datetimeFigureOut">
              <a:rPr kumimoji="1" lang="ja-JP" altLang="en-US" smtClean="0"/>
              <a:t>2019/2/12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2B96-4A15-437E-AA09-7CDD26B09F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7709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5B6BD-25BA-48AE-9677-FBA541AB9763}" type="datetimeFigureOut">
              <a:rPr kumimoji="1" lang="ja-JP" altLang="en-US" smtClean="0"/>
              <a:t>2019/2/12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62B96-4A15-437E-AA09-7CDD26B09F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330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88840"/>
            <a:ext cx="6877050" cy="109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0530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蔵原 健策</dc:creator>
  <cp:lastModifiedBy>蔵原 健策</cp:lastModifiedBy>
  <cp:revision>1</cp:revision>
  <dcterms:created xsi:type="dcterms:W3CDTF">2019-02-12T07:31:30Z</dcterms:created>
  <dcterms:modified xsi:type="dcterms:W3CDTF">2019-02-12T07:32:29Z</dcterms:modified>
</cp:coreProperties>
</file>