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1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47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13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70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99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64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92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69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62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3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74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2A760-C136-4F16-A262-D1D3EA143041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083DA-02A6-4A7E-9200-99D37FBCB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76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87783" y="1450422"/>
            <a:ext cx="8524875" cy="4313182"/>
            <a:chOff x="644826" y="767255"/>
            <a:chExt cx="8524875" cy="4313182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4826" y="1041837"/>
              <a:ext cx="8524875" cy="4038600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6968356" y="767255"/>
              <a:ext cx="819807" cy="307953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8449714" y="718671"/>
            <a:ext cx="36231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Is it possible to transit</a:t>
            </a:r>
          </a:p>
          <a:p>
            <a:r>
              <a:rPr kumimoji="1" lang="en-US" altLang="ja-JP" dirty="0"/>
              <a:t>When </a:t>
            </a:r>
            <a:r>
              <a:rPr kumimoji="1" lang="en-US" altLang="ja-JP" dirty="0" err="1"/>
              <a:t>Rext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Cext</a:t>
            </a:r>
            <a:r>
              <a:rPr kumimoji="1" lang="en-US" altLang="ja-JP" dirty="0"/>
              <a:t> is discharging?</a:t>
            </a:r>
          </a:p>
          <a:p>
            <a:endParaRPr lang="en-US" altLang="ja-JP" dirty="0"/>
          </a:p>
          <a:p>
            <a:r>
              <a:rPr kumimoji="1" lang="en-US" altLang="ja-JP" dirty="0"/>
              <a:t>Is there any limitation of timing?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052725" y="4160621"/>
            <a:ext cx="413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At this time does Q output remain H?</a:t>
            </a:r>
          </a:p>
        </p:txBody>
      </p:sp>
      <p:cxnSp>
        <p:nvCxnSpPr>
          <p:cNvPr id="12" name="直線矢印コネクタ 11"/>
          <p:cNvCxnSpPr>
            <a:stCxn id="7" idx="1"/>
          </p:cNvCxnSpPr>
          <p:nvPr/>
        </p:nvCxnSpPr>
        <p:spPr>
          <a:xfrm flipH="1">
            <a:off x="7010400" y="1318836"/>
            <a:ext cx="1439314" cy="4061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9" idx="1"/>
          </p:cNvCxnSpPr>
          <p:nvPr/>
        </p:nvCxnSpPr>
        <p:spPr>
          <a:xfrm flipH="1">
            <a:off x="7010400" y="4345287"/>
            <a:ext cx="1042325" cy="3057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79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01" y="1144152"/>
            <a:ext cx="5390683" cy="338580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907289" y="2381896"/>
            <a:ext cx="6274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At the point of Function Table, it may be possible to use. </a:t>
            </a:r>
          </a:p>
          <a:p>
            <a:r>
              <a:rPr lang="en-US" altLang="ja-JP" dirty="0"/>
              <a:t>Is it correct?</a:t>
            </a:r>
          </a:p>
        </p:txBody>
      </p:sp>
    </p:spTree>
    <p:extLst>
      <p:ext uri="{BB962C8B-B14F-4D97-AF65-F5344CB8AC3E}">
        <p14:creationId xmlns:p14="http://schemas.microsoft.com/office/powerpoint/2010/main" val="238119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44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6</cp:revision>
  <dcterms:created xsi:type="dcterms:W3CDTF">2017-03-03T00:31:48Z</dcterms:created>
  <dcterms:modified xsi:type="dcterms:W3CDTF">2017-03-03T02:53:31Z</dcterms:modified>
</cp:coreProperties>
</file>