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2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2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6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7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2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3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2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46F7-A47C-4C03-B3A0-8EEE03D238A3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D257-6467-416F-93F1-F1980B56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3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7477125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79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RAFAEL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itais</dc:creator>
  <cp:lastModifiedBy>itais</cp:lastModifiedBy>
  <cp:revision>1</cp:revision>
  <dcterms:created xsi:type="dcterms:W3CDTF">2018-09-03T13:15:44Z</dcterms:created>
  <dcterms:modified xsi:type="dcterms:W3CDTF">2018-09-03T13:15:59Z</dcterms:modified>
</cp:coreProperties>
</file>