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3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5750F-3292-494B-A3E6-F7183FDF59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650626-03C6-4D87-A909-7BB6CB1EE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1A631-03EB-4747-A929-8FA92E47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3A4EC-D3D7-4636-8707-381CA5BC0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8DC43-D23F-4FBC-86C5-7590AD0E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140E-6BCA-4DEE-978F-D6E8EE760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B104E-20F3-4084-9D1E-CF92A7ED7C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DA9F9-CF95-4D30-A56A-3F7698E77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1224F-011F-4049-AB7F-1FCE84B1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E531E-FE2B-4AC5-A12E-1B994A9DF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83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F2D8F5-6370-469E-991C-A398709D9F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3DF5A5-86DC-48D2-A381-D0240A7DF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0D366-A7F1-4264-8847-64FE9113C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2F9B-8384-46FD-955B-FF7F1423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27014-D3AB-4DF3-A923-BFF2BC92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0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D856F-6207-4079-91CF-F24B20B79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26668-87A8-4E3A-A7C8-CD0ADE754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3CDB4-1628-453F-9A5C-8B7C29526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987D0-1F9C-482D-B73E-773879186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B5E3D-9388-41B4-A693-9BF3B85C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41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891EF-144C-48A2-A57E-3087D8748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E99CF-1415-4E11-91DE-F219E93B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2A0F04-A39E-42AA-95BE-695596A9B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AB173-11E7-45C3-9697-EC8BDC82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7E89E-CD01-4634-8FD2-0E5C69431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7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E88DE-B4B8-4A67-9A98-2F1931E1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18B3C-4476-4F27-8172-9F653DCDB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DB1C90-F288-490E-BC6C-522AE2183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5EA97B-6933-4C3B-A6CD-B4D7D5A9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96AC3-F616-4A49-9A8C-13AAFE67F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18BDD-3965-42B9-8D28-727C7EBEF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99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9B0A1-CF0E-4539-AC1E-E8ED79A3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82FCED-C17D-49C4-912F-3A9BA9C0F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FA071-D248-4BA1-978F-55A168E0B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B4F17F-FD28-4178-BDA5-C681B0F5A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84781B-F280-43D4-8794-4F6B2046E2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67932E-2B42-4C88-9BDF-A9C0CF75C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E6239-DFAA-4099-B07D-E18BEE94B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4BC599-4649-46EF-BAA3-AE6802292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7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D903C-0B84-4DF0-A46E-746CFDDA3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CFAC4E-BC67-44E1-A44A-C761F03AD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92DB16-113B-43F9-ACEE-7FF9D2D65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95F25-2F2B-4BD7-86EC-D87322671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1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821EE7-B768-433B-ABBF-676E3EA9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CE819F-5208-4646-8431-AA825B2D4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1CDF9A-025B-438C-886A-87A19242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78F5A-5C30-4F75-8138-1CFD918CB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B2701-2284-4D43-B9BB-DB94E134B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48BE4-860B-453C-BF10-397381284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00686-23F3-4E74-96A4-914A351D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3A521E-D900-4369-817E-005130C2C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CB49B2-29C3-478E-9C1C-D3818C55C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4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96E3B-E7A1-4AA3-93F0-E50BDF8EE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70C7EC-D773-4B0F-A352-236814F52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9F9A8-98F0-4850-9E5F-848357F91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6C6A8-DC8D-443B-AEB5-481092B7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9B2C6-AEC2-40BB-A0CE-70B4DB99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1F7005-7DD8-40FB-BE9A-7B3D1C90B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2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D7456-6742-4713-B137-178A5CA04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E011E-AD92-4284-9EAB-B16109124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4CA87-F065-49EC-911A-3EADD3A3C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BEA7B-0F40-4E70-A553-57A1F684A940}" type="datetimeFigureOut">
              <a:rPr lang="en-US" smtClean="0"/>
              <a:t>9/12/2023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1BF92-33B1-46D7-B98F-9DD1BD4FDD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C086A-5D48-48F5-B42A-64DCE64CC4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13D61-1DA6-46E7-982A-3C12365AF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3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3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6628A12A-D3DD-444B-A472-43A4D8B081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398145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692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Coletti, Jeffrey</dc:creator>
  <cp:lastModifiedBy>Coletti, Jeffrey</cp:lastModifiedBy>
  <cp:revision>1</cp:revision>
  <dcterms:created xsi:type="dcterms:W3CDTF">2023-09-12T18:26:35Z</dcterms:created>
  <dcterms:modified xsi:type="dcterms:W3CDTF">2023-09-12T18:26:54Z</dcterms:modified>
</cp:coreProperties>
</file>