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7" autoAdjust="0"/>
    <p:restoredTop sz="94660"/>
  </p:normalViewPr>
  <p:slideViewPr>
    <p:cSldViewPr snapToGrid="0">
      <p:cViewPr>
        <p:scale>
          <a:sx n="100" d="100"/>
          <a:sy n="100" d="100"/>
        </p:scale>
        <p:origin x="64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432415-D7AE-4BC2-9AA2-475F4FDEE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F8DE30B-8447-461E-B27A-5521317C0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3820AA-2CFC-4390-B652-57F526406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01F56D-1A74-4988-8099-05239B0A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9FEE09-1E1E-4EE2-87C4-35089419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378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3D531F-31E9-41F5-88C4-14DCF738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5C1C0B8-BEAF-4F8E-AEB6-98B270B5F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22FA49-A02B-4F2B-B750-7C094C8F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0B31D2A-DFF7-4ED3-B4A9-0A5CBB17A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596028-0792-4ECD-A3B4-6F836407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77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5E826A3-EDDE-49A4-8C02-05CB1AD0B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C3E7741-CFCE-4645-96E8-B4C4D1D54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214E09-4CC5-4387-B9DB-9EF01DD6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70E48B-8C2B-4264-9ABD-87BEA0CE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E88D43-3731-4BFB-BC41-BA558F8F5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0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792F66-F02C-4EE0-B656-98B7DB92B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9AB3A25-0585-4977-AB2D-59ABE4330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25A466-1C82-42CE-A750-7FD4AA5A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A60011-E3E0-45E6-8F25-E99B3C56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333248-31F5-4C1E-9250-E6429573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14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6281CB-DB3A-4E33-84DC-EC9CA413E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FA21A2E-1045-447D-83A4-AF3A2C10E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B0EB002-9AB1-4DAC-8CE5-56C8EB3A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368034-2323-4C10-8C6B-09F464ED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2471BF-2835-4689-9429-7AC2DC62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80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D7B961-AC44-4A82-BF61-0C9EEE46A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CC4FAF-54EB-4D5B-B285-89285E483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628F180-0E6C-4814-A709-25E601F16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20FBC71-75C4-42E5-BA9F-ABEBD2FF2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D6D29DF-23DB-40D8-913A-CEAF9954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135DD98-6066-417A-979E-5337A14D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90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A093A7-A319-4BD0-9283-3F0BCC580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449E38D-2647-4047-AA51-43C5F0804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8EE0CBA-C0EA-482B-97CA-58164536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1E07385-563B-4822-ADE7-82014EBEE0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39A1B92-6C07-45AA-9371-F8E028B0E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139C984-570A-471B-9B8D-B67F69A5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90A5769-06BD-49BF-ADD1-D648385F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97F73AF-4B72-4ACE-8C6D-BDE34214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79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55B83B-7C3C-4444-B2B6-EA7C6B32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376FFFD-49D3-46F1-BE1F-29D15AFB8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524395F-EF01-42C9-B724-24C09FE3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B89C141-C786-43D7-9A15-FF13F81F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83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A4EB51A-D033-4D7C-B074-8187A3FF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C6527D4-3FD5-4975-9959-F585B887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2046C6E-1CEB-4BD9-AF22-E1A26C33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14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73BEE6-6D02-49BE-8666-CF931791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3C76183-0748-48E9-84F3-A04324CEA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198B42A-14AE-4F20-96B2-117CA10FB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F406990-5416-4734-9B23-1A4FA366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A5E41A9-6942-428C-95CF-E2B280931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566B5C-F21C-4971-8E0F-7BFEB0BF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524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61F255-602F-4B0E-B46B-E1424DE7C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5DE3B2F-F08D-414B-A18C-BB936869C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D1E096D-DF8B-49C4-8596-0D61078DC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D94594-8C5D-4B18-B550-00710C5F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2CBDB9E-EF4F-42DE-A0DD-B880529A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6EB4F86-3165-4EAD-9216-8110ED872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203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8E04B6C-7B32-4559-85F2-CE8EA54F2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59F092D-49AD-442C-A390-5F78D54B7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1169B8D-E1B5-4ACF-85EC-583C31001B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E510E-C0D1-4084-98FF-E26C0FB68615}" type="datetimeFigureOut">
              <a:rPr lang="ko-KR" altLang="en-US" smtClean="0"/>
              <a:t>2020-04-07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F790E2-2F7D-4EB2-8509-2B669789C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CA696E-C8F2-497F-818F-4B961929C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38465-F3CF-4D85-9CA1-DDB09D207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86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3E37E5FE-9BBA-4866-AE25-177420E87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376237"/>
            <a:ext cx="11782425" cy="6105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126321-D342-4877-8839-5EA92A859EA8}"/>
              </a:ext>
            </a:extLst>
          </p:cNvPr>
          <p:cNvSpPr txBox="1"/>
          <p:nvPr/>
        </p:nvSpPr>
        <p:spPr>
          <a:xfrm>
            <a:off x="204787" y="0"/>
            <a:ext cx="1601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560TX</a:t>
            </a:r>
            <a:r>
              <a:rPr lang="ko-KR" altLang="en-US" dirty="0"/>
              <a:t> 회로도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5878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FAFFA0-89E3-458F-ACCE-812E97A994CD}"/>
              </a:ext>
            </a:extLst>
          </p:cNvPr>
          <p:cNvSpPr txBox="1"/>
          <p:nvPr/>
        </p:nvSpPr>
        <p:spPr>
          <a:xfrm>
            <a:off x="204787" y="0"/>
            <a:ext cx="1403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560TX</a:t>
            </a:r>
            <a:r>
              <a:rPr lang="ko-KR" altLang="en-US" dirty="0"/>
              <a:t> </a:t>
            </a:r>
            <a:r>
              <a:rPr lang="en-US" altLang="ko-KR" dirty="0"/>
              <a:t>MAP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84B2DADD-F6C4-49E8-9139-B6DA0B84F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862012"/>
            <a:ext cx="7267676" cy="433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3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FAFFA0-89E3-458F-ACCE-812E97A994CD}"/>
              </a:ext>
            </a:extLst>
          </p:cNvPr>
          <p:cNvSpPr txBox="1"/>
          <p:nvPr/>
        </p:nvSpPr>
        <p:spPr>
          <a:xfrm>
            <a:off x="204787" y="0"/>
            <a:ext cx="2199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CC1190 Ref. </a:t>
            </a:r>
            <a:r>
              <a:rPr lang="ko-KR" altLang="en-US" dirty="0"/>
              <a:t>회로도</a:t>
            </a:r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2BA2907-5DD1-4695-898A-F23860AB8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41" y="768426"/>
            <a:ext cx="9669517" cy="532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와이드스크린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Choi Jintak</dc:creator>
  <cp:lastModifiedBy>Choi Jintak</cp:lastModifiedBy>
  <cp:revision>2</cp:revision>
  <dcterms:created xsi:type="dcterms:W3CDTF">2020-04-07T09:13:37Z</dcterms:created>
  <dcterms:modified xsi:type="dcterms:W3CDTF">2020-04-07T09:19:28Z</dcterms:modified>
</cp:coreProperties>
</file>