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E8EE-8C8B-47D8-8891-8774D860A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07187-65A5-4321-B089-5C9A43212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83A40-0133-4E71-B7E0-B4EF3EBF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19B6-8A3F-4992-BBCF-390C9113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FAB4-900E-4C2E-823F-3285DF30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95F9-A849-4187-BFE2-5F32F1AD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824C-6E30-4B9B-B6D2-7AF35515B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4F25-16A4-43D5-83D2-B7DB2B20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4566-C135-49D3-90C9-8A0FD72D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E6028-96D8-4814-BEAE-7580A568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D803C-F977-4048-9E31-8EC557ABA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4DC08-264D-4DD2-82DE-370B4027E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2A78-83E0-42D2-ACA1-4EFD1CF6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7A7D-207B-4241-9F0C-FCEF687D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59A3-48E1-4136-914B-1AD9E80D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CC1F-1A3A-4B81-80D1-913B9F4E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6D88-8A99-4689-93BE-AD3CD014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F98B-60F7-4E16-B6BE-560CF5B2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0CDB-63F1-4E16-A356-B84EFF45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E360C-ECD7-4EA9-B285-FDF18C02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40FA-E113-4DEE-B7F9-B9278778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132D-7A2E-4F34-9103-2A2B4C65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004A-626C-44DD-9743-A2B3498D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1E212-FB82-4D24-9CE0-75BC38BC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74C5-6BE2-4D37-80D0-6535D51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23CE-CDDC-4B4C-AC72-580E90CD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4896-5488-4357-9459-7E72DFC90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656D-3A31-4046-BB45-65FA37FA6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A2053-B749-4957-B38D-E0454AC2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D4966-611C-49ED-935C-86F043F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413E-A8F0-46CC-9E3B-85BD5D2D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AC0B-7A8A-4055-9E5A-C3DBFD06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97C2-08B9-4315-BFE4-0F8F75C0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7E202-2BF9-47EC-BA77-D1DE4CEF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ACADB-E8B4-4615-8D3B-DE7338826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88FF5-A798-4DDA-8E09-4E687849B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FE037-E6FC-4CF4-BFFE-1726C574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0E71A-E36C-4D3F-9DA5-D4130D6F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8E17F-8230-41B5-BEBC-7DEBCDB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0B44-FE89-4459-BA27-28737F52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1F757-9539-48AA-AD93-D73A8120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AAB2-4BB4-4B36-80D1-6590F444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F31F0-5355-4AEA-A430-E8C8EF97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C432-59C6-474C-BB70-CAC6315C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1C644-3707-4F3C-B61C-DBA09396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7556A-71B8-45CB-BFF9-7C624D6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5E7D-4566-4DB8-9394-DFDE56F3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4AFAE-86F7-46CE-A66E-DB67ED52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35494-982C-40AB-A531-931CD56C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7B0C3-8E12-472C-8D1E-55736098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95AA9-4819-4A27-80C9-05A6ABDB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CDE42-2D6A-46A9-84D6-352F96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61C6-EB45-4C81-A504-02C45F6C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2A66A-67EF-49AF-BA54-847A7C3F8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393D-BBC6-4432-9E82-BF2D62546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9FA79-55C2-4EAC-9ED9-4924E866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07A9-0F6C-4E2C-BF86-B1C6D0AA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70F44-B569-43C1-BD21-3F4FAFE6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B9116-9D68-4672-9A45-D2788461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8C02-A410-4FE9-915E-C72E47F4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52CD6-AD9F-42E4-AC9D-E32D244CB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7B94-8D8C-4A95-8B1A-6D6586324A60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7CF0-BD1F-4617-A340-18623EF04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1CA8-CB29-4E8D-9978-1E22A2B4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896C-2EC7-46D0-AD27-E534C4FB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5352-0A4D-404C-88CF-155CFF190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02" b="23421"/>
          <a:stretch/>
        </p:blipFill>
        <p:spPr>
          <a:xfrm>
            <a:off x="1117599" y="628650"/>
            <a:ext cx="10034919" cy="541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D2923F-999F-4681-9C13-32F92452D8AF}"/>
              </a:ext>
            </a:extLst>
          </p:cNvPr>
          <p:cNvSpPr/>
          <p:nvPr/>
        </p:nvSpPr>
        <p:spPr>
          <a:xfrm>
            <a:off x="2695575" y="2562225"/>
            <a:ext cx="6696075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35F3E-18D7-4DB8-BE51-ADDA2E3B8559}"/>
              </a:ext>
            </a:extLst>
          </p:cNvPr>
          <p:cNvSpPr/>
          <p:nvPr/>
        </p:nvSpPr>
        <p:spPr>
          <a:xfrm>
            <a:off x="2695575" y="2986087"/>
            <a:ext cx="6696075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C0A19-2AFF-40BA-9C7C-A9B6077BB502}"/>
              </a:ext>
            </a:extLst>
          </p:cNvPr>
          <p:cNvSpPr txBox="1"/>
          <p:nvPr/>
        </p:nvSpPr>
        <p:spPr>
          <a:xfrm>
            <a:off x="76200" y="0"/>
            <a:ext cx="28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 to question number 1</a:t>
            </a:r>
          </a:p>
        </p:txBody>
      </p:sp>
    </p:spTree>
    <p:extLst>
      <p:ext uri="{BB962C8B-B14F-4D97-AF65-F5344CB8AC3E}">
        <p14:creationId xmlns:p14="http://schemas.microsoft.com/office/powerpoint/2010/main" val="6837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1E2677-40E6-490B-8BC4-FBE931B33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90" t="16420" r="27847" b="29509"/>
          <a:stretch/>
        </p:blipFill>
        <p:spPr>
          <a:xfrm flipH="1">
            <a:off x="1438275" y="481262"/>
            <a:ext cx="1152525" cy="2790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5B8A4-35E1-4A73-8666-B4C52A615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2" t="30656" r="42614" b="27028"/>
          <a:stretch/>
        </p:blipFill>
        <p:spPr>
          <a:xfrm>
            <a:off x="8172450" y="200024"/>
            <a:ext cx="1495426" cy="30861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CC6047C-4D79-43FE-BCFB-DEF2EC6D4831}"/>
              </a:ext>
            </a:extLst>
          </p:cNvPr>
          <p:cNvSpPr/>
          <p:nvPr/>
        </p:nvSpPr>
        <p:spPr>
          <a:xfrm>
            <a:off x="2657475" y="1609724"/>
            <a:ext cx="53435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0A1ECAC-AF02-4D7C-B4C8-5622B764B610}"/>
              </a:ext>
            </a:extLst>
          </p:cNvPr>
          <p:cNvSpPr/>
          <p:nvPr/>
        </p:nvSpPr>
        <p:spPr>
          <a:xfrm>
            <a:off x="1796044" y="3263621"/>
            <a:ext cx="276225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0356D-9609-47A6-8FF3-5BF0C12A8FB7}"/>
              </a:ext>
            </a:extLst>
          </p:cNvPr>
          <p:cNvSpPr txBox="1"/>
          <p:nvPr/>
        </p:nvSpPr>
        <p:spPr>
          <a:xfrm>
            <a:off x="6492057" y="1021819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 1Gzh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62D391-1187-4BEA-9375-2AB2FA247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84" t="12917" r="4453" b="21667"/>
          <a:stretch/>
        </p:blipFill>
        <p:spPr>
          <a:xfrm>
            <a:off x="1047840" y="4024313"/>
            <a:ext cx="1933394" cy="2447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B71978-8A53-449B-9A4D-05DC28412DB4}"/>
              </a:ext>
            </a:extLst>
          </p:cNvPr>
          <p:cNvSpPr txBox="1"/>
          <p:nvPr/>
        </p:nvSpPr>
        <p:spPr>
          <a:xfrm>
            <a:off x="1104900" y="3519486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22E37-2BF0-41CE-B3A8-DDA380E0F0EA}"/>
              </a:ext>
            </a:extLst>
          </p:cNvPr>
          <p:cNvSpPr/>
          <p:nvPr/>
        </p:nvSpPr>
        <p:spPr>
          <a:xfrm>
            <a:off x="600075" y="3519486"/>
            <a:ext cx="3095625" cy="320516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E475A7-1124-40B9-B6CD-D6FAC9B6E1AB}"/>
              </a:ext>
            </a:extLst>
          </p:cNvPr>
          <p:cNvSpPr/>
          <p:nvPr/>
        </p:nvSpPr>
        <p:spPr>
          <a:xfrm>
            <a:off x="6400801" y="140492"/>
            <a:ext cx="3995156" cy="320516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7AC70-4EF6-4332-ACFB-129F1F75BD08}"/>
              </a:ext>
            </a:extLst>
          </p:cNvPr>
          <p:cNvSpPr txBox="1"/>
          <p:nvPr/>
        </p:nvSpPr>
        <p:spPr>
          <a:xfrm>
            <a:off x="2703776" y="251328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BD78A9-235F-4BE2-8785-48029A239C63}"/>
              </a:ext>
            </a:extLst>
          </p:cNvPr>
          <p:cNvSpPr txBox="1"/>
          <p:nvPr/>
        </p:nvSpPr>
        <p:spPr>
          <a:xfrm>
            <a:off x="8510435" y="3429000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9DDAD-3FC4-4A36-A29E-55087D9800A9}"/>
              </a:ext>
            </a:extLst>
          </p:cNvPr>
          <p:cNvSpPr txBox="1"/>
          <p:nvPr/>
        </p:nvSpPr>
        <p:spPr>
          <a:xfrm>
            <a:off x="82032" y="111930"/>
            <a:ext cx="28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 to question number 2</a:t>
            </a:r>
          </a:p>
        </p:txBody>
      </p:sp>
    </p:spTree>
    <p:extLst>
      <p:ext uri="{BB962C8B-B14F-4D97-AF65-F5344CB8AC3E}">
        <p14:creationId xmlns:p14="http://schemas.microsoft.com/office/powerpoint/2010/main" val="24948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AD4D43-A4D9-4C8A-B4BB-D5D8B52D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6250" r="6719" b="17222"/>
          <a:stretch/>
        </p:blipFill>
        <p:spPr>
          <a:xfrm>
            <a:off x="0" y="433914"/>
            <a:ext cx="7448550" cy="31855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6512E8-E38F-4FED-82AF-1171641D3A76}"/>
              </a:ext>
            </a:extLst>
          </p:cNvPr>
          <p:cNvCxnSpPr>
            <a:cxnSpLocks/>
          </p:cNvCxnSpPr>
          <p:nvPr/>
        </p:nvCxnSpPr>
        <p:spPr>
          <a:xfrm flipH="1" flipV="1">
            <a:off x="5905501" y="1769535"/>
            <a:ext cx="190499" cy="154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A034D6-DF1A-4981-B828-F05166148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8" b="17959"/>
          <a:stretch/>
        </p:blipFill>
        <p:spPr>
          <a:xfrm>
            <a:off x="7448551" y="761999"/>
            <a:ext cx="4438650" cy="56288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E16CB0-C52A-4C43-BEF3-99FBAB9E7DF3}"/>
              </a:ext>
            </a:extLst>
          </p:cNvPr>
          <p:cNvSpPr/>
          <p:nvPr/>
        </p:nvSpPr>
        <p:spPr>
          <a:xfrm>
            <a:off x="9696450" y="3971925"/>
            <a:ext cx="409575" cy="152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B6DB0E5-66C8-42CB-9550-CD5BA66CBAB2}"/>
              </a:ext>
            </a:extLst>
          </p:cNvPr>
          <p:cNvSpPr/>
          <p:nvPr/>
        </p:nvSpPr>
        <p:spPr>
          <a:xfrm>
            <a:off x="1362075" y="4599960"/>
            <a:ext cx="4238625" cy="1006884"/>
          </a:xfrm>
          <a:prstGeom prst="wedgeRoundRectCallout">
            <a:avLst>
              <a:gd name="adj1" fmla="val 143277"/>
              <a:gd name="adj2" fmla="val -9878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-change capacitor location to use J7 SMA-10V21-TGG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-used antenna same as Sensor tag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C166A-F7DB-48C2-BC68-95A4CEE7695C}"/>
              </a:ext>
            </a:extLst>
          </p:cNvPr>
          <p:cNvSpPr txBox="1"/>
          <p:nvPr/>
        </p:nvSpPr>
        <p:spPr>
          <a:xfrm>
            <a:off x="123825" y="0"/>
            <a:ext cx="28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 to question number 3</a:t>
            </a:r>
          </a:p>
        </p:txBody>
      </p:sp>
    </p:spTree>
    <p:extLst>
      <p:ext uri="{BB962C8B-B14F-4D97-AF65-F5344CB8AC3E}">
        <p14:creationId xmlns:p14="http://schemas.microsoft.com/office/powerpoint/2010/main" val="409021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VDO210919</dc:creator>
  <cp:lastModifiedBy>VDO210919</cp:lastModifiedBy>
  <cp:revision>4</cp:revision>
  <dcterms:created xsi:type="dcterms:W3CDTF">2020-02-03T10:21:22Z</dcterms:created>
  <dcterms:modified xsi:type="dcterms:W3CDTF">2020-02-03T10:46:24Z</dcterms:modified>
</cp:coreProperties>
</file>