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504D-84FC-4F8C-B4B5-35C027C6E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A335A-C8FE-41FE-BF59-1340FB308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95E2-0EAA-46C6-8022-28369FC7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AE9-961C-426F-9695-59DFE65A847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19A0F-6463-4728-8943-66A7527D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3E022-9260-4BAB-9B7D-88A09CAF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3A3E-88F0-4E67-A4C9-92E7492A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0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759A-24B0-4032-A6AC-A7B72A0FD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45AD9-FA10-4DB8-839A-19FA4B474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8EDBC-9508-4DB5-AC94-43C0CE53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AE9-961C-426F-9695-59DFE65A847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39D5-ABC5-4D7D-A786-D955779D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061FB-8FAD-4236-904A-FE1A41B2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3A3E-88F0-4E67-A4C9-92E7492A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79371-C103-43A5-B29B-62E9A557C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B6D52-A367-42B3-A202-15AE39BC1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A4DE3-02CA-49AE-AF98-69C9F5F4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AE9-961C-426F-9695-59DFE65A847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950BD-B350-4123-AA3D-7A3A9175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928AC-0603-4E33-87F6-E6FCC4E1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3A3E-88F0-4E67-A4C9-92E7492A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4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CCFEB-5580-441F-9B84-607362EA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773B7-25EB-43BE-89E6-D2BD9C024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82D49-CFE4-459D-9DBC-2652FAFE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AE9-961C-426F-9695-59DFE65A847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0D8BF-AC5D-4C34-9848-1F0BB1EE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F29B9-94A3-46EF-8137-137372B0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3A3E-88F0-4E67-A4C9-92E7492A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6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BBF3-2E98-4796-B1A0-942BE8B3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EDA2C-1065-47FC-9C6D-4A6AD17B4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D00C8-FA50-4A44-A235-33D840ACE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AE9-961C-426F-9695-59DFE65A847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F8510-C7AB-4A00-8826-287FEFB8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DA036-F343-4594-930F-D578C28F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3A3E-88F0-4E67-A4C9-92E7492A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EA80-1839-4328-B6CD-BB37F7FF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1B446-10EF-4C59-AC1E-43ED7AAB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3EE4F-E178-405E-A189-A2EF731D9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8917-6EDC-4B89-9E3B-1282BE3F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AE9-961C-426F-9695-59DFE65A847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BCB95-A8E6-48AD-8168-E8A415A0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918FC-A4F9-450D-99E8-9172B444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3A3E-88F0-4E67-A4C9-92E7492A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B59C-B812-4C5E-8715-5DA124F1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9B338-C249-485F-A25E-C58DB689E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DDEE8-71C9-4C1A-B10F-77D6FED0C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2E79F-DBA8-4645-B27A-881E9252E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67449-C69A-4999-8A42-E5C385270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BCC1-A893-4057-A842-8B85A69DD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AE9-961C-426F-9695-59DFE65A847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26631-D33E-4542-AB79-5B892020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0B002A-6324-467A-BADA-D90EAB73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3A3E-88F0-4E67-A4C9-92E7492A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8139-0A72-464F-A39A-32780B6D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94BE1-15D7-4679-A692-00183394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AE9-961C-426F-9695-59DFE65A847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F5FF6-9F07-4C51-B7FD-427A843F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F90A6D-243F-4AA5-B3B7-9626FD6F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3A3E-88F0-4E67-A4C9-92E7492A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7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224DD-68EB-4DF7-9062-39D3FBB66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AE9-961C-426F-9695-59DFE65A847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10719-8895-4382-A6A6-8F0D8352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ED3CC-59AB-4E6E-91CD-7D3EF052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3A3E-88F0-4E67-A4C9-92E7492A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2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8E83-8CD0-4DAF-8E08-01567685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24B60-F671-45DC-A63B-73A98C0CA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B50BD-D8E1-4EEE-978A-314E25067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BEE62-75C6-451D-B991-0BC15846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AE9-961C-426F-9695-59DFE65A847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BA73E-F121-4B5A-B0AC-EA5BFBFD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1DDCC-33F7-4A2D-AC09-856F569E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3A3E-88F0-4E67-A4C9-92E7492A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0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ABBD-DF66-4457-9E90-291782E2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A5D60-1AC9-40D2-89D1-440F99378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0C3C7-9A87-40FA-B673-5CAF12F86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8D333-E68E-45AD-8997-ED984479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DAE9-961C-426F-9695-59DFE65A847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D2EA4-8AFE-48C8-8B89-7048837C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0A519-A9D9-4B8A-A610-F2CCC2F6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3A3E-88F0-4E67-A4C9-92E7492A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9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1114B-CE7D-4648-8AB4-1112B86F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A43B1-C428-43AF-8DC6-69D9C8B47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35786-BEE9-405A-8B10-DB9DA329C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8DAE9-961C-426F-9695-59DFE65A847D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60019-42C7-43EF-9C19-C3780AE36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30DD4-6DDC-4911-873B-EEE45147B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83A3E-88F0-4E67-A4C9-92E7492A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7B1070-DC8B-4A95-9512-84BE7F442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94" t="14722" r="21406" b="10833"/>
          <a:stretch/>
        </p:blipFill>
        <p:spPr>
          <a:xfrm>
            <a:off x="981075" y="571500"/>
            <a:ext cx="7455090" cy="5429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06E450-DC91-48DD-8FD1-07AEF123C025}"/>
              </a:ext>
            </a:extLst>
          </p:cNvPr>
          <p:cNvSpPr txBox="1"/>
          <p:nvPr/>
        </p:nvSpPr>
        <p:spPr>
          <a:xfrm>
            <a:off x="8466044" y="742950"/>
            <a:ext cx="3725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Hardware</a:t>
            </a:r>
          </a:p>
          <a:p>
            <a:r>
              <a:rPr lang="en-US" dirty="0"/>
              <a:t>1)LPSTK-CC1352R  1 pcs( sensor)</a:t>
            </a:r>
          </a:p>
          <a:p>
            <a:r>
              <a:rPr lang="en-US" dirty="0"/>
              <a:t>2)LAUNCHXL-CC1352R1 pcs(collector)</a:t>
            </a:r>
          </a:p>
        </p:txBody>
      </p:sp>
    </p:spTree>
    <p:extLst>
      <p:ext uri="{BB962C8B-B14F-4D97-AF65-F5344CB8AC3E}">
        <p14:creationId xmlns:p14="http://schemas.microsoft.com/office/powerpoint/2010/main" val="167631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C6D57E-D403-40AF-A56C-44FE2CBFC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5" y="657225"/>
            <a:ext cx="9855200" cy="5543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BCDF57-3AA2-42A1-B67A-CF300710D2DB}"/>
              </a:ext>
            </a:extLst>
          </p:cNvPr>
          <p:cNvSpPr txBox="1"/>
          <p:nvPr/>
        </p:nvSpPr>
        <p:spPr>
          <a:xfrm>
            <a:off x="409575" y="247650"/>
            <a:ext cx="302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Software: shown below in CCS</a:t>
            </a:r>
          </a:p>
        </p:txBody>
      </p:sp>
    </p:spTree>
    <p:extLst>
      <p:ext uri="{BB962C8B-B14F-4D97-AF65-F5344CB8AC3E}">
        <p14:creationId xmlns:p14="http://schemas.microsoft.com/office/powerpoint/2010/main" val="150878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DF0641-4244-46A0-A622-EB25D3B0F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67" t="14888" r="37980" b="15188"/>
          <a:stretch/>
        </p:blipFill>
        <p:spPr>
          <a:xfrm>
            <a:off x="276225" y="1562100"/>
            <a:ext cx="2686050" cy="4429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7731A2-3BD2-413E-913A-FE3FEF3D3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2" t="15418" r="37813" b="11249"/>
          <a:stretch/>
        </p:blipFill>
        <p:spPr>
          <a:xfrm>
            <a:off x="3345873" y="1562100"/>
            <a:ext cx="2617210" cy="4429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03072-3D20-4F7D-862E-BE68641B5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81" t="15833" r="38360" b="11666"/>
          <a:stretch/>
        </p:blipFill>
        <p:spPr>
          <a:xfrm>
            <a:off x="6267019" y="1562099"/>
            <a:ext cx="2536990" cy="4429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37AAD6-6A81-41ED-A1A8-1EE58B28F6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812" t="14027" r="38126" b="10834"/>
          <a:stretch/>
        </p:blipFill>
        <p:spPr>
          <a:xfrm>
            <a:off x="9267827" y="1562099"/>
            <a:ext cx="2521572" cy="4429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1EAF56-41A8-43B8-8708-5916E7371238}"/>
              </a:ext>
            </a:extLst>
          </p:cNvPr>
          <p:cNvSpPr txBox="1"/>
          <p:nvPr/>
        </p:nvSpPr>
        <p:spPr>
          <a:xfrm>
            <a:off x="933450" y="6311384"/>
            <a:ext cx="611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Step 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B23F5-E045-48BD-892C-23A5DDDA496D}"/>
              </a:ext>
            </a:extLst>
          </p:cNvPr>
          <p:cNvSpPr txBox="1"/>
          <p:nvPr/>
        </p:nvSpPr>
        <p:spPr>
          <a:xfrm>
            <a:off x="3854378" y="6311384"/>
            <a:ext cx="611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Step 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8D6FF-C647-4C60-9FCA-8A68E0D26CC2}"/>
              </a:ext>
            </a:extLst>
          </p:cNvPr>
          <p:cNvSpPr txBox="1"/>
          <p:nvPr/>
        </p:nvSpPr>
        <p:spPr>
          <a:xfrm>
            <a:off x="7123029" y="6311384"/>
            <a:ext cx="611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Step 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91248-A47D-4670-B36A-979D35D21FD9}"/>
              </a:ext>
            </a:extLst>
          </p:cNvPr>
          <p:cNvSpPr txBox="1"/>
          <p:nvPr/>
        </p:nvSpPr>
        <p:spPr>
          <a:xfrm>
            <a:off x="9140995" y="6187559"/>
            <a:ext cx="281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Step 4</a:t>
            </a:r>
          </a:p>
          <a:p>
            <a:r>
              <a:rPr lang="en-US" sz="1200" dirty="0"/>
              <a:t>How to get code on DMM 15.4 Sensor RD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77C1C-6F4F-4F0B-A942-8BDB0457F1AB}"/>
              </a:ext>
            </a:extLst>
          </p:cNvPr>
          <p:cNvSpPr/>
          <p:nvPr/>
        </p:nvSpPr>
        <p:spPr>
          <a:xfrm>
            <a:off x="9401175" y="3057525"/>
            <a:ext cx="2247900" cy="514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81F4A-DEF7-4191-9925-3A13556C7C6B}"/>
              </a:ext>
            </a:extLst>
          </p:cNvPr>
          <p:cNvSpPr txBox="1"/>
          <p:nvPr/>
        </p:nvSpPr>
        <p:spPr>
          <a:xfrm>
            <a:off x="523875" y="561975"/>
            <a:ext cx="230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link starter App</a:t>
            </a:r>
          </a:p>
        </p:txBody>
      </p:sp>
    </p:spTree>
    <p:extLst>
      <p:ext uri="{BB962C8B-B14F-4D97-AF65-F5344CB8AC3E}">
        <p14:creationId xmlns:p14="http://schemas.microsoft.com/office/powerpoint/2010/main" val="215219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F542A0-1499-455E-9E05-D7E6C5609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6" t="13750" r="25468" b="20278"/>
          <a:stretch/>
        </p:blipFill>
        <p:spPr>
          <a:xfrm>
            <a:off x="914399" y="914400"/>
            <a:ext cx="8124825" cy="5675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97E0B3-39F6-4B6B-82FE-9BDFFBBFDFCD}"/>
              </a:ext>
            </a:extLst>
          </p:cNvPr>
          <p:cNvSpPr txBox="1"/>
          <p:nvPr/>
        </p:nvSpPr>
        <p:spPr>
          <a:xfrm>
            <a:off x="990600" y="400050"/>
            <a:ext cx="14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UART </a:t>
            </a:r>
            <a:r>
              <a:rPr lang="en-US" dirty="0" err="1"/>
              <a:t>intrface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2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45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VDO210919</dc:creator>
  <cp:lastModifiedBy>VDO210919</cp:lastModifiedBy>
  <cp:revision>4</cp:revision>
  <dcterms:created xsi:type="dcterms:W3CDTF">2020-02-01T05:14:47Z</dcterms:created>
  <dcterms:modified xsi:type="dcterms:W3CDTF">2020-02-01T05:53:47Z</dcterms:modified>
</cp:coreProperties>
</file>