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E317-D383-4F5B-9AAB-810300EBD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8382E-1ABB-4CD0-BC1A-AE0D62B83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9D5BB-5752-4EE5-A8E8-FC3F45AD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CA2-DA60-4044-B3C4-6B39CBB052F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13F0A-3582-422F-BF65-83AF7D41D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444A7-F3D3-4FEF-B6AC-22840F1E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4767-FABC-476F-84C9-A4A8DC34C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4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930D-C264-4389-B08C-A07D53B3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0449F-A67A-4808-A767-4EFA17376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19157-4909-4806-92BB-58A99D6D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CA2-DA60-4044-B3C4-6B39CBB052F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DE05-1CBA-4BFE-AC7C-8241D736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AA5B8-F018-499D-A981-991BE61D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4767-FABC-476F-84C9-A4A8DC34C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3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CCA34E-1B58-4515-AD25-00A895624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78B1E-1CE2-4AD0-83F2-64A443E95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96231-0A5A-4B10-94A4-5333FDC1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CA2-DA60-4044-B3C4-6B39CBB052F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5E789-905B-4538-AFF7-55C25AF1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91BC8-6573-47BD-8531-01E103A2F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4767-FABC-476F-84C9-A4A8DC34C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6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C82B-F99E-412F-A44A-B0A77601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2A273-7028-4CEE-BBBE-E52480927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952AB-7C6C-4FBB-BACB-F13A3BC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CA2-DA60-4044-B3C4-6B39CBB052F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9854B-8336-4F02-BBE3-64D3B73A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A287E-E755-452D-83B8-70BF3587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4767-FABC-476F-84C9-A4A8DC34C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2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39CB4-6A73-4B5C-B8FD-1820B011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02274-8E38-4916-AED7-E3551CBA6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4BBC3-DBC9-4DC3-8CBB-029DC1C6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CA2-DA60-4044-B3C4-6B39CBB052F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C98CE-BD19-41CC-BCE5-44B97D79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7E0F-86CF-4688-925F-D913AA4E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4767-FABC-476F-84C9-A4A8DC34C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7205-7E51-44FE-9548-1B268063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AE99C-6B5B-42E8-88D2-06E90970C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9056A-E64E-4FBC-B297-BA4E16FC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B7BF6-D95C-41E5-8237-D4E9BD38E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CA2-DA60-4044-B3C4-6B39CBB052F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7268C-5651-4063-AC71-95C5FF6A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88B27-E836-44F0-9636-53CE61C09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4767-FABC-476F-84C9-A4A8DC34C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3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BD71E-208E-4ECB-BB19-F1D5E607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0A46-E26C-40A5-B2B5-B31997BE4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53D28-8371-40CD-AB14-9C2F22BF2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DD8D8-A9E8-4D5E-BDC6-5113BBE42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7F2D3F-D771-491D-9219-704C6833B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BB9C08-39BC-4A12-B67A-5FB4EA6E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CA2-DA60-4044-B3C4-6B39CBB052F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C8073E-4BE5-4EDE-95B6-FF2EE0D8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DD711A-69D9-4405-A769-CFC28BE5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4767-FABC-476F-84C9-A4A8DC34C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31CCF-E096-40D7-994B-CC7C11F6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BEBB6-1244-4AB1-BFD6-36CF7E892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CA2-DA60-4044-B3C4-6B39CBB052F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587F7-980C-43B6-B3C2-D47A590E1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3B721-0841-49D4-AE1D-6E2F3D78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4767-FABC-476F-84C9-A4A8DC34C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1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94D95-26DB-47E4-8F49-CF6C9BE0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CA2-DA60-4044-B3C4-6B39CBB052F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027E70-DFD7-40A0-B943-70E19352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75633-B0C7-490C-9A2C-BCB96ECE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4767-FABC-476F-84C9-A4A8DC34C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9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AC17-41B1-430B-8363-F1EB8DB58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45F9C-DB3F-478A-892F-B188A2ACB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AF251-1640-4BD3-BF52-227F73202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3BD58-8FA1-465D-9EC8-56BB252D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CA2-DA60-4044-B3C4-6B39CBB052F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9F3CE-A47E-4BE0-96FC-671048B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BC145-CE26-413C-B47C-83D2475C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4767-FABC-476F-84C9-A4A8DC34C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B153-4F13-4DB0-85A1-7764DD56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83584-8070-482D-B8D9-C8366C3CC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A57D-6B2F-4FC8-9620-6A9CD1939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09A89-BA9A-49C3-A4F2-9BE090F20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CA2-DA60-4044-B3C4-6B39CBB052F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9C423-4B0A-40CA-B13E-B8459853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CE68C-767C-4409-8A43-844185EA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4767-FABC-476F-84C9-A4A8DC34C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4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5E9A99-ACE9-4E22-962D-3260CAA0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90095-1AA5-4779-93BB-6BE24EA7A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B2AF-DD30-4EAE-B229-A048B3AEA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54CA2-DA60-4044-B3C4-6B39CBB052F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D082D-596E-47C2-A146-7C1FACC08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0A92F-63DB-4FE7-AC95-44DFA0137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A4767-FABC-476F-84C9-A4A8DC34C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2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919625-72FF-4F74-AC2D-8CB56A120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1" t="16250" r="6719" b="17222"/>
          <a:stretch/>
        </p:blipFill>
        <p:spPr>
          <a:xfrm>
            <a:off x="0" y="433914"/>
            <a:ext cx="7448550" cy="318558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E1F95D-2578-40CD-9B5B-B8A70D387875}"/>
              </a:ext>
            </a:extLst>
          </p:cNvPr>
          <p:cNvCxnSpPr>
            <a:cxnSpLocks/>
          </p:cNvCxnSpPr>
          <p:nvPr/>
        </p:nvCxnSpPr>
        <p:spPr>
          <a:xfrm flipH="1" flipV="1">
            <a:off x="5905501" y="1769535"/>
            <a:ext cx="190499" cy="1545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F8A22A6-F32A-42E9-9A0B-97BFEEF5FB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68" b="17959"/>
          <a:stretch/>
        </p:blipFill>
        <p:spPr>
          <a:xfrm>
            <a:off x="7448551" y="761999"/>
            <a:ext cx="4438650" cy="56288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DFF401-5BA5-4542-9447-241C248AC314}"/>
              </a:ext>
            </a:extLst>
          </p:cNvPr>
          <p:cNvSpPr/>
          <p:nvPr/>
        </p:nvSpPr>
        <p:spPr>
          <a:xfrm>
            <a:off x="9696450" y="3971925"/>
            <a:ext cx="409575" cy="152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7C26E94-4974-4FBB-AB6A-FFC0C71552E5}"/>
              </a:ext>
            </a:extLst>
          </p:cNvPr>
          <p:cNvSpPr/>
          <p:nvPr/>
        </p:nvSpPr>
        <p:spPr>
          <a:xfrm>
            <a:off x="3124200" y="4599960"/>
            <a:ext cx="2476500" cy="1006884"/>
          </a:xfrm>
          <a:prstGeom prst="wedgeRoundRectCallout">
            <a:avLst>
              <a:gd name="adj1" fmla="val 215187"/>
              <a:gd name="adj2" fmla="val -94058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Change capacitor location to use J7 SMA-10V21-TGG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09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VDO210919</dc:creator>
  <cp:lastModifiedBy>VDO210919</cp:lastModifiedBy>
  <cp:revision>2</cp:revision>
  <dcterms:created xsi:type="dcterms:W3CDTF">2020-02-02T09:17:49Z</dcterms:created>
  <dcterms:modified xsi:type="dcterms:W3CDTF">2020-02-02T09:35:31Z</dcterms:modified>
</cp:coreProperties>
</file>